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0ECF0"/>
    <a:srgbClr val="F7F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33616-6C58-403A-899C-3B7D55F71B27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100" dirty="0">
              <a:solidFill>
                <a:srgbClr val="FFFFCC"/>
              </a:solidFill>
            </a:rPr>
            <a:t>BESTUUR</a:t>
          </a:r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0518F379-9B76-4D24-9528-ABF29A5CC0F7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100" dirty="0">
              <a:solidFill>
                <a:srgbClr val="FFFFCC"/>
              </a:solidFill>
            </a:rPr>
            <a:t>LUSTRUM COMMISSIE</a:t>
          </a:r>
        </a:p>
      </dgm:t>
    </dgm:pt>
    <dgm:pt modelId="{DE416E60-CF12-4738-8056-F98A479FE49F}" type="parTrans" cxnId="{DC6C29E2-CB45-4A25-A817-0402689C31A5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BE12FF9A-AA6D-4E26-8169-D66AD7FF6FB4}" type="sibTrans" cxnId="{DC6C29E2-CB45-4A25-A817-0402689C31A5}">
      <dgm:prSet/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677867AE-D383-4741-A19C-212DA7B39248}">
      <dgm:prSet custT="1"/>
      <dgm:spPr>
        <a:solidFill>
          <a:srgbClr val="002060"/>
        </a:solidFill>
      </dgm:spPr>
      <dgm:t>
        <a:bodyPr/>
        <a:lstStyle/>
        <a:p>
          <a:r>
            <a:rPr lang="en-US" sz="1100" dirty="0">
              <a:solidFill>
                <a:srgbClr val="FFFFCC"/>
              </a:solidFill>
            </a:rPr>
            <a:t>BIJZONDERE FUNCTIONARI-SSEN</a:t>
          </a:r>
        </a:p>
      </dgm:t>
    </dgm:pt>
    <dgm:pt modelId="{8BE15F60-AC23-42C2-B1B2-C05367E5646B}" type="parTrans" cxnId="{6F0377BB-8D43-4C90-846E-99D061915CE7}">
      <dgm:prSet/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BE18F588-8385-45F5-A5A3-006B4ED2851B}" type="sibTrans" cxnId="{6F0377BB-8D43-4C90-846E-99D061915CE7}">
      <dgm:prSet/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396A7383-D9B4-4304-8B32-78C675C30257}">
      <dgm:prSet custT="1"/>
      <dgm:spPr>
        <a:solidFill>
          <a:srgbClr val="002060"/>
        </a:solidFill>
      </dgm:spPr>
      <dgm:t>
        <a:bodyPr/>
        <a:lstStyle/>
        <a:p>
          <a:r>
            <a:rPr lang="en-US" sz="1100" dirty="0">
              <a:solidFill>
                <a:srgbClr val="FFFFCC"/>
              </a:solidFill>
            </a:rPr>
            <a:t>DEPOT COMMISSIE</a:t>
          </a:r>
        </a:p>
      </dgm:t>
    </dgm:pt>
    <dgm:pt modelId="{63879560-0422-45CB-8864-A8F90043E6DC}" type="parTrans" cxnId="{B7A2A136-31AA-451F-84B0-F9D080E91954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036C305C-2D32-4A0F-BFCC-1FD9FF710A6A}" type="sibTrans" cxnId="{B7A2A136-31AA-451F-84B0-F9D080E91954}">
      <dgm:prSet/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BD7BF20F-CF90-4343-9B85-CDA889B3002C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100" dirty="0">
              <a:solidFill>
                <a:srgbClr val="FFFFCC"/>
              </a:solidFill>
            </a:rPr>
            <a:t>PR COMMISSIE</a:t>
          </a:r>
        </a:p>
      </dgm:t>
    </dgm:pt>
    <dgm:pt modelId="{9C69C267-C2CE-4680-BA9C-7D9CFB04DA07}" type="parTrans" cxnId="{65A88E62-253F-48E4-BD53-994D57C9A934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B4A20142-C051-4F96-B98C-A88ED3B173C3}" type="sibTrans" cxnId="{65A88E62-253F-48E4-BD53-994D57C9A934}">
      <dgm:prSet/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BA884887-DAB9-40EF-B210-013F8580F0AC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100" dirty="0">
              <a:solidFill>
                <a:srgbClr val="FFFFCC"/>
              </a:solidFill>
            </a:rPr>
            <a:t>WEBSITE</a:t>
          </a:r>
        </a:p>
      </dgm:t>
    </dgm:pt>
    <dgm:pt modelId="{441267FB-F671-4CDA-A935-38DB662BEC19}" type="parTrans" cxnId="{D4353F35-47C6-4322-8ACD-FBF21F2E9B79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A0817886-1F54-4253-B827-73561DB71E0E}" type="sibTrans" cxnId="{D4353F35-47C6-4322-8ACD-FBF21F2E9B79}">
      <dgm:prSet/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A23E3DD3-84C7-4F1A-A7EB-38BFC37D2455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100" dirty="0">
              <a:solidFill>
                <a:srgbClr val="FFFFCC"/>
              </a:solidFill>
            </a:rPr>
            <a:t>WEBWINKEL</a:t>
          </a:r>
        </a:p>
      </dgm:t>
    </dgm:pt>
    <dgm:pt modelId="{6498817C-9826-4FBA-BCEC-41614DC91838}" type="parTrans" cxnId="{CC32D3BE-D3B3-4320-A280-FE481D4240AD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2D13F887-1444-4980-A5FC-C923C8370102}" type="sibTrans" cxnId="{CC32D3BE-D3B3-4320-A280-FE481D4240AD}">
      <dgm:prSet/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FF099EF7-321E-45BF-AED6-CB0900C8341A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100" dirty="0">
              <a:solidFill>
                <a:srgbClr val="FFFFCC"/>
              </a:solidFill>
            </a:rPr>
            <a:t>TSF</a:t>
          </a:r>
        </a:p>
      </dgm:t>
    </dgm:pt>
    <dgm:pt modelId="{46290DE6-CD0C-4A93-A40F-C405E9AA9A19}" type="sibTrans" cxnId="{98272939-6EB7-44C7-AD4D-4C03F6589210}">
      <dgm:prSet/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77A2F5FD-58D1-4D68-BCF2-D7F56AB792AB}" type="parTrans" cxnId="{98272939-6EB7-44C7-AD4D-4C03F6589210}">
      <dgm:prSet/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18B7B14C-FA0D-48BC-B90D-1BFDAC9E57CE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100" dirty="0">
              <a:solidFill>
                <a:srgbClr val="FFFFCC"/>
              </a:solidFill>
            </a:rPr>
            <a:t>ZVF</a:t>
          </a:r>
        </a:p>
      </dgm:t>
    </dgm:pt>
    <dgm:pt modelId="{C0A0A1B2-CD90-48B2-A7B2-E76227EAF46A}" type="parTrans" cxnId="{86A088FD-A7ED-46D0-B3D5-3BFD3CE70CC6}">
      <dgm:prSet/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0C6BAF21-1892-4095-A998-985ECAE2B5A5}" type="sibTrans" cxnId="{86A088FD-A7ED-46D0-B3D5-3BFD3CE70CC6}">
      <dgm:prSet/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88FB9DB7-EE7A-41D9-A8D1-3AE6DDCA405B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100" dirty="0">
              <a:solidFill>
                <a:srgbClr val="FFFFCC"/>
              </a:solidFill>
            </a:rPr>
            <a:t>AFDELINGEN</a:t>
          </a:r>
        </a:p>
      </dgm:t>
    </dgm:pt>
    <dgm:pt modelId="{AE2FA0F6-6175-4B72-82E5-DA95D004C8D9}" type="parTrans" cxnId="{EDA18D80-3C4D-4758-BD3D-48A9F7F5FCCD}">
      <dgm:prSet/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4A67F444-F565-495F-A6D8-DF32587D45A9}" type="sibTrans" cxnId="{EDA18D80-3C4D-4758-BD3D-48A9F7F5FCCD}">
      <dgm:prSet/>
      <dgm:spPr/>
      <dgm:t>
        <a:bodyPr/>
        <a:lstStyle/>
        <a:p>
          <a:endParaRPr lang="en-US">
            <a:solidFill>
              <a:srgbClr val="FFFFCC"/>
            </a:solidFill>
          </a:endParaRPr>
        </a:p>
      </dgm:t>
    </dgm:pt>
    <dgm:pt modelId="{BE809DCD-C791-4D06-B74E-636465068ABF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BC44882-21AA-4C17-849C-D9C786CEEDB2}" type="pres">
      <dgm:prSet presAssocID="{2EA33616-6C58-403A-899C-3B7D55F71B27}" presName="hierRoot1" presStyleCnt="0">
        <dgm:presLayoutVars>
          <dgm:hierBranch val="init"/>
        </dgm:presLayoutVars>
      </dgm:prSet>
      <dgm:spPr/>
    </dgm:pt>
    <dgm:pt modelId="{D34B3118-2238-4881-A51D-D88F2B6A435D}" type="pres">
      <dgm:prSet presAssocID="{2EA33616-6C58-403A-899C-3B7D55F71B27}" presName="rootComposite1" presStyleCnt="0"/>
      <dgm:spPr/>
    </dgm:pt>
    <dgm:pt modelId="{6EC8FE8C-3EAF-4DCB-B78C-936D0F26F435}" type="pres">
      <dgm:prSet presAssocID="{2EA33616-6C58-403A-899C-3B7D55F71B27}" presName="rootText1" presStyleLbl="node0" presStyleIdx="0" presStyleCnt="1" custScaleX="207223" custScaleY="337567" custLinFactY="-300000" custLinFactNeighborX="364" custLinFactNeighborY="-356123">
        <dgm:presLayoutVars>
          <dgm:chPref val="3"/>
        </dgm:presLayoutVars>
      </dgm:prSet>
      <dgm:spPr/>
    </dgm:pt>
    <dgm:pt modelId="{EFD0803D-D0E7-4BD0-BD15-D56AA3DD3146}" type="pres">
      <dgm:prSet presAssocID="{2EA33616-6C58-403A-899C-3B7D55F71B27}" presName="rootConnector1" presStyleLbl="node1" presStyleIdx="0" presStyleCnt="0"/>
      <dgm:spPr/>
    </dgm:pt>
    <dgm:pt modelId="{76D3F05A-4157-40B3-A88D-439316AD0519}" type="pres">
      <dgm:prSet presAssocID="{2EA33616-6C58-403A-899C-3B7D55F71B27}" presName="hierChild2" presStyleCnt="0"/>
      <dgm:spPr/>
    </dgm:pt>
    <dgm:pt modelId="{9B5EC859-7248-4FBE-AAC0-34E59A4B5E3A}" type="pres">
      <dgm:prSet presAssocID="{DE416E60-CF12-4738-8056-F98A479FE49F}" presName="Name37" presStyleLbl="parChTrans1D2" presStyleIdx="0" presStyleCnt="9"/>
      <dgm:spPr/>
    </dgm:pt>
    <dgm:pt modelId="{DABCF168-8197-4DA5-94C4-057CBDCE17AB}" type="pres">
      <dgm:prSet presAssocID="{0518F379-9B76-4D24-9528-ABF29A5CC0F7}" presName="hierRoot2" presStyleCnt="0">
        <dgm:presLayoutVars>
          <dgm:hierBranch val="init"/>
        </dgm:presLayoutVars>
      </dgm:prSet>
      <dgm:spPr/>
    </dgm:pt>
    <dgm:pt modelId="{C69B29FC-971D-497C-B303-CC11DC38A35E}" type="pres">
      <dgm:prSet presAssocID="{0518F379-9B76-4D24-9528-ABF29A5CC0F7}" presName="rootComposite" presStyleCnt="0"/>
      <dgm:spPr/>
    </dgm:pt>
    <dgm:pt modelId="{EB12E4D8-E7F1-4C62-B520-31141AFC5A55}" type="pres">
      <dgm:prSet presAssocID="{0518F379-9B76-4D24-9528-ABF29A5CC0F7}" presName="rootText" presStyleLbl="node2" presStyleIdx="0" presStyleCnt="9" custScaleX="207223" custScaleY="337567" custLinFactY="-240480" custLinFactNeighborX="364" custLinFactNeighborY="-300000">
        <dgm:presLayoutVars>
          <dgm:chPref val="3"/>
        </dgm:presLayoutVars>
      </dgm:prSet>
      <dgm:spPr/>
    </dgm:pt>
    <dgm:pt modelId="{F49C7E02-ADF7-47A9-B251-A05DCA6DCBF0}" type="pres">
      <dgm:prSet presAssocID="{0518F379-9B76-4D24-9528-ABF29A5CC0F7}" presName="rootConnector" presStyleLbl="node2" presStyleIdx="0" presStyleCnt="9"/>
      <dgm:spPr/>
    </dgm:pt>
    <dgm:pt modelId="{7292F90E-15B3-447A-9832-737E5FD6DA66}" type="pres">
      <dgm:prSet presAssocID="{0518F379-9B76-4D24-9528-ABF29A5CC0F7}" presName="hierChild4" presStyleCnt="0"/>
      <dgm:spPr/>
    </dgm:pt>
    <dgm:pt modelId="{0FF6E8A5-63F3-4681-8C4F-99EACC836F0B}" type="pres">
      <dgm:prSet presAssocID="{0518F379-9B76-4D24-9528-ABF29A5CC0F7}" presName="hierChild5" presStyleCnt="0"/>
      <dgm:spPr/>
    </dgm:pt>
    <dgm:pt modelId="{A6C9D3D6-9DCC-442E-B9AB-B5EA30D6E5EB}" type="pres">
      <dgm:prSet presAssocID="{8BE15F60-AC23-42C2-B1B2-C05367E5646B}" presName="Name37" presStyleLbl="parChTrans1D2" presStyleIdx="1" presStyleCnt="9"/>
      <dgm:spPr/>
    </dgm:pt>
    <dgm:pt modelId="{33966EC2-6616-4A60-B935-C7D05ED6891D}" type="pres">
      <dgm:prSet presAssocID="{677867AE-D383-4741-A19C-212DA7B39248}" presName="hierRoot2" presStyleCnt="0">
        <dgm:presLayoutVars>
          <dgm:hierBranch val="init"/>
        </dgm:presLayoutVars>
      </dgm:prSet>
      <dgm:spPr/>
    </dgm:pt>
    <dgm:pt modelId="{ED400900-9E06-4805-AE88-90A4A95E42FD}" type="pres">
      <dgm:prSet presAssocID="{677867AE-D383-4741-A19C-212DA7B39248}" presName="rootComposite" presStyleCnt="0"/>
      <dgm:spPr/>
    </dgm:pt>
    <dgm:pt modelId="{5AFBDEEA-44F9-4D0A-B695-80C0193C9A5A}" type="pres">
      <dgm:prSet presAssocID="{677867AE-D383-4741-A19C-212DA7B39248}" presName="rootText" presStyleLbl="node2" presStyleIdx="1" presStyleCnt="9" custScaleX="207223" custScaleY="337567" custLinFactY="-240480" custLinFactNeighborX="364" custLinFactNeighborY="-300000">
        <dgm:presLayoutVars>
          <dgm:chPref val="3"/>
        </dgm:presLayoutVars>
      </dgm:prSet>
      <dgm:spPr/>
    </dgm:pt>
    <dgm:pt modelId="{1AE042DB-F9DB-41D6-B36B-767F795400BE}" type="pres">
      <dgm:prSet presAssocID="{677867AE-D383-4741-A19C-212DA7B39248}" presName="rootConnector" presStyleLbl="node2" presStyleIdx="1" presStyleCnt="9"/>
      <dgm:spPr/>
    </dgm:pt>
    <dgm:pt modelId="{CF14CA37-86BD-4AF1-9A80-425AA349A95D}" type="pres">
      <dgm:prSet presAssocID="{677867AE-D383-4741-A19C-212DA7B39248}" presName="hierChild4" presStyleCnt="0"/>
      <dgm:spPr/>
    </dgm:pt>
    <dgm:pt modelId="{37F9B0D2-46BD-49E0-B1C8-B282C2956D87}" type="pres">
      <dgm:prSet presAssocID="{677867AE-D383-4741-A19C-212DA7B39248}" presName="hierChild5" presStyleCnt="0"/>
      <dgm:spPr/>
    </dgm:pt>
    <dgm:pt modelId="{7B37DF95-E484-4655-938F-CAE68494BDFD}" type="pres">
      <dgm:prSet presAssocID="{77A2F5FD-58D1-4D68-BCF2-D7F56AB792AB}" presName="Name37" presStyleLbl="parChTrans1D2" presStyleIdx="2" presStyleCnt="9"/>
      <dgm:spPr/>
    </dgm:pt>
    <dgm:pt modelId="{76371C25-AFD4-4F33-B421-EB0F14B8F43A}" type="pres">
      <dgm:prSet presAssocID="{FF099EF7-321E-45BF-AED6-CB0900C8341A}" presName="hierRoot2" presStyleCnt="0">
        <dgm:presLayoutVars>
          <dgm:hierBranch val="init"/>
        </dgm:presLayoutVars>
      </dgm:prSet>
      <dgm:spPr/>
    </dgm:pt>
    <dgm:pt modelId="{36C1A4F3-50B6-4717-AC9B-326EAD388097}" type="pres">
      <dgm:prSet presAssocID="{FF099EF7-321E-45BF-AED6-CB0900C8341A}" presName="rootComposite" presStyleCnt="0"/>
      <dgm:spPr/>
    </dgm:pt>
    <dgm:pt modelId="{714D4D66-57CB-44E1-9470-6ECBE1235C2D}" type="pres">
      <dgm:prSet presAssocID="{FF099EF7-321E-45BF-AED6-CB0900C8341A}" presName="rootText" presStyleLbl="node2" presStyleIdx="2" presStyleCnt="9" custScaleX="207223" custScaleY="337567" custLinFactY="-240480" custLinFactNeighborX="364" custLinFactNeighborY="-300000">
        <dgm:presLayoutVars>
          <dgm:chPref val="3"/>
        </dgm:presLayoutVars>
      </dgm:prSet>
      <dgm:spPr/>
    </dgm:pt>
    <dgm:pt modelId="{69DD91BF-AE08-4A50-85AD-0A6AF04AFB88}" type="pres">
      <dgm:prSet presAssocID="{FF099EF7-321E-45BF-AED6-CB0900C8341A}" presName="rootConnector" presStyleLbl="node2" presStyleIdx="2" presStyleCnt="9"/>
      <dgm:spPr/>
    </dgm:pt>
    <dgm:pt modelId="{F5067E9F-CDDD-484A-A776-F2C9CE15B596}" type="pres">
      <dgm:prSet presAssocID="{FF099EF7-321E-45BF-AED6-CB0900C8341A}" presName="hierChild4" presStyleCnt="0"/>
      <dgm:spPr/>
    </dgm:pt>
    <dgm:pt modelId="{8D6D9E8D-D9DD-4303-8C74-4E298457F1EE}" type="pres">
      <dgm:prSet presAssocID="{FF099EF7-321E-45BF-AED6-CB0900C8341A}" presName="hierChild5" presStyleCnt="0"/>
      <dgm:spPr/>
    </dgm:pt>
    <dgm:pt modelId="{7FE87120-47E4-4CAA-9DEE-A236C329DE13}" type="pres">
      <dgm:prSet presAssocID="{C0A0A1B2-CD90-48B2-A7B2-E76227EAF46A}" presName="Name37" presStyleLbl="parChTrans1D2" presStyleIdx="3" presStyleCnt="9"/>
      <dgm:spPr/>
    </dgm:pt>
    <dgm:pt modelId="{981BB694-641A-4310-95CF-6AD90C891C94}" type="pres">
      <dgm:prSet presAssocID="{18B7B14C-FA0D-48BC-B90D-1BFDAC9E57CE}" presName="hierRoot2" presStyleCnt="0">
        <dgm:presLayoutVars>
          <dgm:hierBranch val="init"/>
        </dgm:presLayoutVars>
      </dgm:prSet>
      <dgm:spPr/>
    </dgm:pt>
    <dgm:pt modelId="{29F4C974-745A-4A50-832C-AF6C4E391193}" type="pres">
      <dgm:prSet presAssocID="{18B7B14C-FA0D-48BC-B90D-1BFDAC9E57CE}" presName="rootComposite" presStyleCnt="0"/>
      <dgm:spPr/>
    </dgm:pt>
    <dgm:pt modelId="{CE1BBC1E-E1B1-4FB1-8695-8F4566CC19DF}" type="pres">
      <dgm:prSet presAssocID="{18B7B14C-FA0D-48BC-B90D-1BFDAC9E57CE}" presName="rootText" presStyleLbl="node2" presStyleIdx="3" presStyleCnt="9" custScaleX="207223" custScaleY="337567" custLinFactY="-240480" custLinFactNeighborX="364" custLinFactNeighborY="-300000">
        <dgm:presLayoutVars>
          <dgm:chPref val="3"/>
        </dgm:presLayoutVars>
      </dgm:prSet>
      <dgm:spPr/>
    </dgm:pt>
    <dgm:pt modelId="{CEEE48CC-D1A3-4CA9-B6E1-2E5F0518B50D}" type="pres">
      <dgm:prSet presAssocID="{18B7B14C-FA0D-48BC-B90D-1BFDAC9E57CE}" presName="rootConnector" presStyleLbl="node2" presStyleIdx="3" presStyleCnt="9"/>
      <dgm:spPr/>
    </dgm:pt>
    <dgm:pt modelId="{A3B8F670-4BA7-4009-B448-B6E09FE142C2}" type="pres">
      <dgm:prSet presAssocID="{18B7B14C-FA0D-48BC-B90D-1BFDAC9E57CE}" presName="hierChild4" presStyleCnt="0"/>
      <dgm:spPr/>
    </dgm:pt>
    <dgm:pt modelId="{642C8FF9-3CE7-455C-BD24-39DD2440A927}" type="pres">
      <dgm:prSet presAssocID="{18B7B14C-FA0D-48BC-B90D-1BFDAC9E57CE}" presName="hierChild5" presStyleCnt="0"/>
      <dgm:spPr/>
    </dgm:pt>
    <dgm:pt modelId="{921D614E-235A-44BB-BFF9-03FE89DC69F0}" type="pres">
      <dgm:prSet presAssocID="{AE2FA0F6-6175-4B72-82E5-DA95D004C8D9}" presName="Name37" presStyleLbl="parChTrans1D2" presStyleIdx="4" presStyleCnt="9"/>
      <dgm:spPr/>
    </dgm:pt>
    <dgm:pt modelId="{271F10E3-C147-450B-A0CB-132CBB86E1EA}" type="pres">
      <dgm:prSet presAssocID="{88FB9DB7-EE7A-41D9-A8D1-3AE6DDCA405B}" presName="hierRoot2" presStyleCnt="0">
        <dgm:presLayoutVars>
          <dgm:hierBranch val="init"/>
        </dgm:presLayoutVars>
      </dgm:prSet>
      <dgm:spPr/>
    </dgm:pt>
    <dgm:pt modelId="{29B28318-7947-4EDC-89A0-706C561EF35C}" type="pres">
      <dgm:prSet presAssocID="{88FB9DB7-EE7A-41D9-A8D1-3AE6DDCA405B}" presName="rootComposite" presStyleCnt="0"/>
      <dgm:spPr/>
    </dgm:pt>
    <dgm:pt modelId="{027B9210-14BC-41EC-9CAA-A8E9DDC1D9A1}" type="pres">
      <dgm:prSet presAssocID="{88FB9DB7-EE7A-41D9-A8D1-3AE6DDCA405B}" presName="rootText" presStyleLbl="node2" presStyleIdx="4" presStyleCnt="9" custScaleX="207570" custScaleY="337117" custLinFactY="-241146" custLinFactNeighborX="-140" custLinFactNeighborY="-300000">
        <dgm:presLayoutVars>
          <dgm:chPref val="3"/>
        </dgm:presLayoutVars>
      </dgm:prSet>
      <dgm:spPr/>
    </dgm:pt>
    <dgm:pt modelId="{E7D57DC3-16F0-477B-9DF7-6AFA62F02C2F}" type="pres">
      <dgm:prSet presAssocID="{88FB9DB7-EE7A-41D9-A8D1-3AE6DDCA405B}" presName="rootConnector" presStyleLbl="node2" presStyleIdx="4" presStyleCnt="9"/>
      <dgm:spPr/>
    </dgm:pt>
    <dgm:pt modelId="{B95F11B9-2DE3-45B0-BB54-205D9B489C35}" type="pres">
      <dgm:prSet presAssocID="{88FB9DB7-EE7A-41D9-A8D1-3AE6DDCA405B}" presName="hierChild4" presStyleCnt="0"/>
      <dgm:spPr/>
    </dgm:pt>
    <dgm:pt modelId="{46AEC94D-C280-4D91-8840-443ACE8FF2C6}" type="pres">
      <dgm:prSet presAssocID="{88FB9DB7-EE7A-41D9-A8D1-3AE6DDCA405B}" presName="hierChild5" presStyleCnt="0"/>
      <dgm:spPr/>
    </dgm:pt>
    <dgm:pt modelId="{0A7BCCD4-E970-4163-91E4-D62BA1F7944A}" type="pres">
      <dgm:prSet presAssocID="{63879560-0422-45CB-8864-A8F90043E6DC}" presName="Name37" presStyleLbl="parChTrans1D2" presStyleIdx="5" presStyleCnt="9"/>
      <dgm:spPr/>
    </dgm:pt>
    <dgm:pt modelId="{AD2E9C58-97D4-463A-80EF-07ED2F6C12E8}" type="pres">
      <dgm:prSet presAssocID="{396A7383-D9B4-4304-8B32-78C675C30257}" presName="hierRoot2" presStyleCnt="0">
        <dgm:presLayoutVars>
          <dgm:hierBranch val="init"/>
        </dgm:presLayoutVars>
      </dgm:prSet>
      <dgm:spPr/>
    </dgm:pt>
    <dgm:pt modelId="{0A0CE224-F606-4925-9752-F4CDD1927D71}" type="pres">
      <dgm:prSet presAssocID="{396A7383-D9B4-4304-8B32-78C675C30257}" presName="rootComposite" presStyleCnt="0"/>
      <dgm:spPr/>
    </dgm:pt>
    <dgm:pt modelId="{599EC8A7-784D-4CF4-956B-8E5FE28C952D}" type="pres">
      <dgm:prSet presAssocID="{396A7383-D9B4-4304-8B32-78C675C30257}" presName="rootText" presStyleLbl="node2" presStyleIdx="5" presStyleCnt="9" custScaleX="207223" custScaleY="337567" custLinFactY="-240480" custLinFactNeighborX="364" custLinFactNeighborY="-300000">
        <dgm:presLayoutVars>
          <dgm:chPref val="3"/>
        </dgm:presLayoutVars>
      </dgm:prSet>
      <dgm:spPr/>
    </dgm:pt>
    <dgm:pt modelId="{820C948E-3D8A-4299-AEF3-1A60BF41C990}" type="pres">
      <dgm:prSet presAssocID="{396A7383-D9B4-4304-8B32-78C675C30257}" presName="rootConnector" presStyleLbl="node2" presStyleIdx="5" presStyleCnt="9"/>
      <dgm:spPr/>
    </dgm:pt>
    <dgm:pt modelId="{AB142CCF-10AC-4CAC-82BC-9F78B8181D4E}" type="pres">
      <dgm:prSet presAssocID="{396A7383-D9B4-4304-8B32-78C675C30257}" presName="hierChild4" presStyleCnt="0"/>
      <dgm:spPr/>
    </dgm:pt>
    <dgm:pt modelId="{BA956040-704B-4A5C-88D8-5B487C0B690E}" type="pres">
      <dgm:prSet presAssocID="{396A7383-D9B4-4304-8B32-78C675C30257}" presName="hierChild5" presStyleCnt="0"/>
      <dgm:spPr/>
    </dgm:pt>
    <dgm:pt modelId="{BD96652F-2665-47BF-BB3E-E2EC355D9CE1}" type="pres">
      <dgm:prSet presAssocID="{9C69C267-C2CE-4680-BA9C-7D9CFB04DA07}" presName="Name37" presStyleLbl="parChTrans1D2" presStyleIdx="6" presStyleCnt="9"/>
      <dgm:spPr/>
    </dgm:pt>
    <dgm:pt modelId="{F47D0865-5A91-4C41-B14F-701835B28590}" type="pres">
      <dgm:prSet presAssocID="{BD7BF20F-CF90-4343-9B85-CDA889B3002C}" presName="hierRoot2" presStyleCnt="0">
        <dgm:presLayoutVars>
          <dgm:hierBranch val="init"/>
        </dgm:presLayoutVars>
      </dgm:prSet>
      <dgm:spPr/>
    </dgm:pt>
    <dgm:pt modelId="{10210A00-EB79-4479-8D8D-B0B4F4B812BE}" type="pres">
      <dgm:prSet presAssocID="{BD7BF20F-CF90-4343-9B85-CDA889B3002C}" presName="rootComposite" presStyleCnt="0"/>
      <dgm:spPr/>
    </dgm:pt>
    <dgm:pt modelId="{3BEB44FF-3B5E-42FC-BDCC-734D7F6A2274}" type="pres">
      <dgm:prSet presAssocID="{BD7BF20F-CF90-4343-9B85-CDA889B3002C}" presName="rootText" presStyleLbl="node2" presStyleIdx="6" presStyleCnt="9" custScaleX="207223" custScaleY="337567" custLinFactY="-240480" custLinFactNeighborX="364" custLinFactNeighborY="-300000">
        <dgm:presLayoutVars>
          <dgm:chPref val="3"/>
        </dgm:presLayoutVars>
      </dgm:prSet>
      <dgm:spPr/>
    </dgm:pt>
    <dgm:pt modelId="{E150E4B6-B9A5-4BAC-BBFC-61EB6361091E}" type="pres">
      <dgm:prSet presAssocID="{BD7BF20F-CF90-4343-9B85-CDA889B3002C}" presName="rootConnector" presStyleLbl="node2" presStyleIdx="6" presStyleCnt="9"/>
      <dgm:spPr/>
    </dgm:pt>
    <dgm:pt modelId="{BB2C8C54-396C-447D-8847-B155D85552CB}" type="pres">
      <dgm:prSet presAssocID="{BD7BF20F-CF90-4343-9B85-CDA889B3002C}" presName="hierChild4" presStyleCnt="0"/>
      <dgm:spPr/>
    </dgm:pt>
    <dgm:pt modelId="{17E47251-7D03-402D-BE63-824639AB0472}" type="pres">
      <dgm:prSet presAssocID="{BD7BF20F-CF90-4343-9B85-CDA889B3002C}" presName="hierChild5" presStyleCnt="0"/>
      <dgm:spPr/>
    </dgm:pt>
    <dgm:pt modelId="{4CBFE0D8-3F1F-43EA-B140-6CA244E4CD57}" type="pres">
      <dgm:prSet presAssocID="{441267FB-F671-4CDA-A935-38DB662BEC19}" presName="Name37" presStyleLbl="parChTrans1D2" presStyleIdx="7" presStyleCnt="9"/>
      <dgm:spPr/>
    </dgm:pt>
    <dgm:pt modelId="{35082C41-A70D-44A3-BA44-07AE28FCA15F}" type="pres">
      <dgm:prSet presAssocID="{BA884887-DAB9-40EF-B210-013F8580F0AC}" presName="hierRoot2" presStyleCnt="0">
        <dgm:presLayoutVars>
          <dgm:hierBranch val="init"/>
        </dgm:presLayoutVars>
      </dgm:prSet>
      <dgm:spPr/>
    </dgm:pt>
    <dgm:pt modelId="{E7A3E4B1-5597-461F-8027-C43DE91EBEBC}" type="pres">
      <dgm:prSet presAssocID="{BA884887-DAB9-40EF-B210-013F8580F0AC}" presName="rootComposite" presStyleCnt="0"/>
      <dgm:spPr/>
    </dgm:pt>
    <dgm:pt modelId="{CD28EE2E-A8D3-49C1-9D0D-2FB5B18FD06C}" type="pres">
      <dgm:prSet presAssocID="{BA884887-DAB9-40EF-B210-013F8580F0AC}" presName="rootText" presStyleLbl="node2" presStyleIdx="7" presStyleCnt="9" custScaleX="207223" custScaleY="337567" custLinFactY="-240480" custLinFactNeighborX="364" custLinFactNeighborY="-300000">
        <dgm:presLayoutVars>
          <dgm:chPref val="3"/>
        </dgm:presLayoutVars>
      </dgm:prSet>
      <dgm:spPr/>
    </dgm:pt>
    <dgm:pt modelId="{5D2457A3-228A-410C-BB8F-3F21E6A1BF73}" type="pres">
      <dgm:prSet presAssocID="{BA884887-DAB9-40EF-B210-013F8580F0AC}" presName="rootConnector" presStyleLbl="node2" presStyleIdx="7" presStyleCnt="9"/>
      <dgm:spPr/>
    </dgm:pt>
    <dgm:pt modelId="{6FF2B284-1FE2-4F97-8342-B81C07D39CF6}" type="pres">
      <dgm:prSet presAssocID="{BA884887-DAB9-40EF-B210-013F8580F0AC}" presName="hierChild4" presStyleCnt="0"/>
      <dgm:spPr/>
    </dgm:pt>
    <dgm:pt modelId="{ACBA8EB0-066B-43CB-B2D3-CED3139FB488}" type="pres">
      <dgm:prSet presAssocID="{BA884887-DAB9-40EF-B210-013F8580F0AC}" presName="hierChild5" presStyleCnt="0"/>
      <dgm:spPr/>
    </dgm:pt>
    <dgm:pt modelId="{98C2F332-944C-4E18-B2F6-477E48AACA8A}" type="pres">
      <dgm:prSet presAssocID="{6498817C-9826-4FBA-BCEC-41614DC91838}" presName="Name37" presStyleLbl="parChTrans1D2" presStyleIdx="8" presStyleCnt="9"/>
      <dgm:spPr/>
    </dgm:pt>
    <dgm:pt modelId="{1E264C80-A66B-4712-93FE-7B56CCA56991}" type="pres">
      <dgm:prSet presAssocID="{A23E3DD3-84C7-4F1A-A7EB-38BFC37D2455}" presName="hierRoot2" presStyleCnt="0">
        <dgm:presLayoutVars>
          <dgm:hierBranch val="init"/>
        </dgm:presLayoutVars>
      </dgm:prSet>
      <dgm:spPr/>
    </dgm:pt>
    <dgm:pt modelId="{F9670B42-9B5D-489A-B619-F4C093577FA6}" type="pres">
      <dgm:prSet presAssocID="{A23E3DD3-84C7-4F1A-A7EB-38BFC37D2455}" presName="rootComposite" presStyleCnt="0"/>
      <dgm:spPr/>
    </dgm:pt>
    <dgm:pt modelId="{656D84FE-6DC9-4D63-AC76-2776179517B6}" type="pres">
      <dgm:prSet presAssocID="{A23E3DD3-84C7-4F1A-A7EB-38BFC37D2455}" presName="rootText" presStyleLbl="node2" presStyleIdx="8" presStyleCnt="9" custScaleX="207223" custScaleY="337567" custLinFactY="-240480" custLinFactNeighborX="206" custLinFactNeighborY="-300000">
        <dgm:presLayoutVars>
          <dgm:chPref val="3"/>
        </dgm:presLayoutVars>
      </dgm:prSet>
      <dgm:spPr/>
    </dgm:pt>
    <dgm:pt modelId="{BB2208F1-49D2-4C2F-ABFD-B1FDB3878691}" type="pres">
      <dgm:prSet presAssocID="{A23E3DD3-84C7-4F1A-A7EB-38BFC37D2455}" presName="rootConnector" presStyleLbl="node2" presStyleIdx="8" presStyleCnt="9"/>
      <dgm:spPr/>
    </dgm:pt>
    <dgm:pt modelId="{62DCF4A7-AA59-44E6-BCAE-7803230413D9}" type="pres">
      <dgm:prSet presAssocID="{A23E3DD3-84C7-4F1A-A7EB-38BFC37D2455}" presName="hierChild4" presStyleCnt="0"/>
      <dgm:spPr/>
    </dgm:pt>
    <dgm:pt modelId="{5E42FBEB-1499-43B9-AE16-12C50BAD8CBB}" type="pres">
      <dgm:prSet presAssocID="{A23E3DD3-84C7-4F1A-A7EB-38BFC37D2455}" presName="hierChild5" presStyleCnt="0"/>
      <dgm:spPr/>
    </dgm:pt>
    <dgm:pt modelId="{EA281039-C4FE-49BC-B3AA-ED7A04EBF118}" type="pres">
      <dgm:prSet presAssocID="{2EA33616-6C58-403A-899C-3B7D55F71B27}" presName="hierChild3" presStyleCnt="0"/>
      <dgm:spPr/>
    </dgm:pt>
  </dgm:ptLst>
  <dgm:cxnLst>
    <dgm:cxn modelId="{FFC7A805-E1F9-4960-B8EF-46C2902EE92A}" type="presOf" srcId="{AE2FA0F6-6175-4B72-82E5-DA95D004C8D9}" destId="{921D614E-235A-44BB-BFF9-03FE89DC69F0}" srcOrd="0" destOrd="0" presId="urn:microsoft.com/office/officeart/2005/8/layout/orgChart1"/>
    <dgm:cxn modelId="{BF64CE06-4676-42BF-A344-5D224191943B}" type="presOf" srcId="{18B7B14C-FA0D-48BC-B90D-1BFDAC9E57CE}" destId="{CEEE48CC-D1A3-4CA9-B6E1-2E5F0518B50D}" srcOrd="1" destOrd="0" presId="urn:microsoft.com/office/officeart/2005/8/layout/orgChart1"/>
    <dgm:cxn modelId="{C7B3CC1A-1D45-496C-9420-7CEB0361BCB1}" type="presOf" srcId="{FF099EF7-321E-45BF-AED6-CB0900C8341A}" destId="{714D4D66-57CB-44E1-9470-6ECBE1235C2D}" srcOrd="0" destOrd="0" presId="urn:microsoft.com/office/officeart/2005/8/layout/orgChart1"/>
    <dgm:cxn modelId="{F50AFB26-97D1-4E80-9523-9A2FBCA16B98}" type="presOf" srcId="{0518F379-9B76-4D24-9528-ABF29A5CC0F7}" destId="{F49C7E02-ADF7-47A9-B251-A05DCA6DCBF0}" srcOrd="1" destOrd="0" presId="urn:microsoft.com/office/officeart/2005/8/layout/orgChart1"/>
    <dgm:cxn modelId="{A1716B2A-52BC-47BA-9EEE-41963838139C}" type="presOf" srcId="{2EA33616-6C58-403A-899C-3B7D55F71B27}" destId="{EFD0803D-D0E7-4BD0-BD15-D56AA3DD3146}" srcOrd="1" destOrd="0" presId="urn:microsoft.com/office/officeart/2005/8/layout/orgChart1"/>
    <dgm:cxn modelId="{DA665E2B-FEBC-45B2-BD0E-84F8EC049E76}" type="presOf" srcId="{396A7383-D9B4-4304-8B32-78C675C30257}" destId="{820C948E-3D8A-4299-AEF3-1A60BF41C990}" srcOrd="1" destOrd="0" presId="urn:microsoft.com/office/officeart/2005/8/layout/orgChart1"/>
    <dgm:cxn modelId="{D4353F35-47C6-4322-8ACD-FBF21F2E9B79}" srcId="{2EA33616-6C58-403A-899C-3B7D55F71B27}" destId="{BA884887-DAB9-40EF-B210-013F8580F0AC}" srcOrd="7" destOrd="0" parTransId="{441267FB-F671-4CDA-A935-38DB662BEC19}" sibTransId="{A0817886-1F54-4253-B827-73561DB71E0E}"/>
    <dgm:cxn modelId="{B7A2A136-31AA-451F-84B0-F9D080E91954}" srcId="{2EA33616-6C58-403A-899C-3B7D55F71B27}" destId="{396A7383-D9B4-4304-8B32-78C675C30257}" srcOrd="5" destOrd="0" parTransId="{63879560-0422-45CB-8864-A8F90043E6DC}" sibTransId="{036C305C-2D32-4A0F-BFCC-1FD9FF710A6A}"/>
    <dgm:cxn modelId="{98272939-6EB7-44C7-AD4D-4C03F6589210}" srcId="{2EA33616-6C58-403A-899C-3B7D55F71B27}" destId="{FF099EF7-321E-45BF-AED6-CB0900C8341A}" srcOrd="2" destOrd="0" parTransId="{77A2F5FD-58D1-4D68-BCF2-D7F56AB792AB}" sibTransId="{46290DE6-CD0C-4A93-A40F-C405E9AA9A19}"/>
    <dgm:cxn modelId="{B4ED6843-AAF1-4DC7-97D8-D0ECB65AAD07}" type="presOf" srcId="{A23E3DD3-84C7-4F1A-A7EB-38BFC37D2455}" destId="{656D84FE-6DC9-4D63-AC76-2776179517B6}" srcOrd="0" destOrd="0" presId="urn:microsoft.com/office/officeart/2005/8/layout/orgChart1"/>
    <dgm:cxn modelId="{91557043-447F-4947-9579-64D0AC23769A}" type="presOf" srcId="{63879560-0422-45CB-8864-A8F90043E6DC}" destId="{0A7BCCD4-E970-4163-91E4-D62BA1F7944A}" srcOrd="0" destOrd="0" presId="urn:microsoft.com/office/officeart/2005/8/layout/orgChart1"/>
    <dgm:cxn modelId="{E6704A44-0B8A-4A88-B16F-CEE2F142C577}" type="presOf" srcId="{BA884887-DAB9-40EF-B210-013F8580F0AC}" destId="{5D2457A3-228A-410C-BB8F-3F21E6A1BF73}" srcOrd="1" destOrd="0" presId="urn:microsoft.com/office/officeart/2005/8/layout/orgChart1"/>
    <dgm:cxn modelId="{4F01CC4F-BCCC-4864-815B-6605C8211AE0}" type="presOf" srcId="{396A7383-D9B4-4304-8B32-78C675C30257}" destId="{599EC8A7-784D-4CF4-956B-8E5FE28C952D}" srcOrd="0" destOrd="0" presId="urn:microsoft.com/office/officeart/2005/8/layout/orgChart1"/>
    <dgm:cxn modelId="{7C2C7A50-FA7D-42CE-9CEF-F6806908BE0E}" type="presOf" srcId="{C0A0A1B2-CD90-48B2-A7B2-E76227EAF46A}" destId="{7FE87120-47E4-4CAA-9DEE-A236C329DE13}" srcOrd="0" destOrd="0" presId="urn:microsoft.com/office/officeart/2005/8/layout/orgChart1"/>
    <dgm:cxn modelId="{318E3055-B528-4B61-8FEC-22303BAE6722}" type="presOf" srcId="{88FB9DB7-EE7A-41D9-A8D1-3AE6DDCA405B}" destId="{E7D57DC3-16F0-477B-9DF7-6AFA62F02C2F}" srcOrd="1" destOrd="0" presId="urn:microsoft.com/office/officeart/2005/8/layout/orgChart1"/>
    <dgm:cxn modelId="{65A88E62-253F-48E4-BD53-994D57C9A934}" srcId="{2EA33616-6C58-403A-899C-3B7D55F71B27}" destId="{BD7BF20F-CF90-4343-9B85-CDA889B3002C}" srcOrd="6" destOrd="0" parTransId="{9C69C267-C2CE-4680-BA9C-7D9CFB04DA07}" sibTransId="{B4A20142-C051-4F96-B98C-A88ED3B173C3}"/>
    <dgm:cxn modelId="{7AC02C6D-703C-44B1-8981-01444D358225}" type="presOf" srcId="{BD7BF20F-CF90-4343-9B85-CDA889B3002C}" destId="{E150E4B6-B9A5-4BAC-BBFC-61EB6361091E}" srcOrd="1" destOrd="0" presId="urn:microsoft.com/office/officeart/2005/8/layout/orgChart1"/>
    <dgm:cxn modelId="{AF1F517D-28E4-4A03-AF28-F7AB96C244FE}" type="presOf" srcId="{77A2F5FD-58D1-4D68-BCF2-D7F56AB792AB}" destId="{7B37DF95-E484-4655-938F-CAE68494BDFD}" srcOrd="0" destOrd="0" presId="urn:microsoft.com/office/officeart/2005/8/layout/orgChart1"/>
    <dgm:cxn modelId="{5D25897F-8CF9-4EDC-913D-35FC1DD21F2E}" type="presOf" srcId="{0518F379-9B76-4D24-9528-ABF29A5CC0F7}" destId="{EB12E4D8-E7F1-4C62-B520-31141AFC5A55}" srcOrd="0" destOrd="0" presId="urn:microsoft.com/office/officeart/2005/8/layout/orgChart1"/>
    <dgm:cxn modelId="{EDA18D80-3C4D-4758-BD3D-48A9F7F5FCCD}" srcId="{2EA33616-6C58-403A-899C-3B7D55F71B27}" destId="{88FB9DB7-EE7A-41D9-A8D1-3AE6DDCA405B}" srcOrd="4" destOrd="0" parTransId="{AE2FA0F6-6175-4B72-82E5-DA95D004C8D9}" sibTransId="{4A67F444-F565-495F-A6D8-DF32587D45A9}"/>
    <dgm:cxn modelId="{BCC0E291-8190-4460-89A3-FE9D61B78469}" type="presOf" srcId="{677867AE-D383-4741-A19C-212DA7B39248}" destId="{5AFBDEEA-44F9-4D0A-B695-80C0193C9A5A}" srcOrd="0" destOrd="0" presId="urn:microsoft.com/office/officeart/2005/8/layout/orgChart1"/>
    <dgm:cxn modelId="{1548BE99-A65F-40F1-9283-D014A80927A2}" type="presOf" srcId="{88FB9DB7-EE7A-41D9-A8D1-3AE6DDCA405B}" destId="{027B9210-14BC-41EC-9CAA-A8E9DDC1D9A1}" srcOrd="0" destOrd="0" presId="urn:microsoft.com/office/officeart/2005/8/layout/orgChart1"/>
    <dgm:cxn modelId="{AEDD8B9D-F579-47D3-8E8E-761DB16285F9}" type="presOf" srcId="{BA884887-DAB9-40EF-B210-013F8580F0AC}" destId="{CD28EE2E-A8D3-49C1-9D0D-2FB5B18FD06C}" srcOrd="0" destOrd="0" presId="urn:microsoft.com/office/officeart/2005/8/layout/orgChart1"/>
    <dgm:cxn modelId="{D81BA8A1-C882-489C-ADBD-83445751F3B3}" type="presOf" srcId="{9C69C267-C2CE-4680-BA9C-7D9CFB04DA07}" destId="{BD96652F-2665-47BF-BB3E-E2EC355D9CE1}" srcOrd="0" destOrd="0" presId="urn:microsoft.com/office/officeart/2005/8/layout/orgChart1"/>
    <dgm:cxn modelId="{5CA462A4-6B88-4D42-ADD8-C5EE330DA07A}" type="presOf" srcId="{6498817C-9826-4FBA-BCEC-41614DC91838}" destId="{98C2F332-944C-4E18-B2F6-477E48AACA8A}" srcOrd="0" destOrd="0" presId="urn:microsoft.com/office/officeart/2005/8/layout/orgChart1"/>
    <dgm:cxn modelId="{8AA2B3AD-6276-4243-B36B-0DD49D1247CE}" type="presOf" srcId="{BD7BF20F-CF90-4343-9B85-CDA889B3002C}" destId="{3BEB44FF-3B5E-42FC-BDCC-734D7F6A2274}" srcOrd="0" destOrd="0" presId="urn:microsoft.com/office/officeart/2005/8/layout/orgChart1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6F0377BB-8D43-4C90-846E-99D061915CE7}" srcId="{2EA33616-6C58-403A-899C-3B7D55F71B27}" destId="{677867AE-D383-4741-A19C-212DA7B39248}" srcOrd="1" destOrd="0" parTransId="{8BE15F60-AC23-42C2-B1B2-C05367E5646B}" sibTransId="{BE18F588-8385-45F5-A5A3-006B4ED2851B}"/>
    <dgm:cxn modelId="{CC32D3BE-D3B3-4320-A280-FE481D4240AD}" srcId="{2EA33616-6C58-403A-899C-3B7D55F71B27}" destId="{A23E3DD3-84C7-4F1A-A7EB-38BFC37D2455}" srcOrd="8" destOrd="0" parTransId="{6498817C-9826-4FBA-BCEC-41614DC91838}" sibTransId="{2D13F887-1444-4980-A5FC-C923C8370102}"/>
    <dgm:cxn modelId="{CAC5C0BF-A920-4DDB-93F9-F5B1C227A4F0}" type="presOf" srcId="{A23E3DD3-84C7-4F1A-A7EB-38BFC37D2455}" destId="{BB2208F1-49D2-4C2F-ABFD-B1FDB3878691}" srcOrd="1" destOrd="0" presId="urn:microsoft.com/office/officeart/2005/8/layout/orgChart1"/>
    <dgm:cxn modelId="{839705C1-C09B-4825-8848-88358136C603}" type="presOf" srcId="{DE416E60-CF12-4738-8056-F98A479FE49F}" destId="{9B5EC859-7248-4FBE-AAC0-34E59A4B5E3A}" srcOrd="0" destOrd="0" presId="urn:microsoft.com/office/officeart/2005/8/layout/orgChart1"/>
    <dgm:cxn modelId="{AD43E6CF-7A9A-4961-96B7-FDC85CE5DECB}" type="presOf" srcId="{677867AE-D383-4741-A19C-212DA7B39248}" destId="{1AE042DB-F9DB-41D6-B36B-767F795400BE}" srcOrd="1" destOrd="0" presId="urn:microsoft.com/office/officeart/2005/8/layout/orgChart1"/>
    <dgm:cxn modelId="{7CC89DD5-CA6A-48EC-8015-A77247B3FF60}" type="presOf" srcId="{FF099EF7-321E-45BF-AED6-CB0900C8341A}" destId="{69DD91BF-AE08-4A50-85AD-0A6AF04AFB88}" srcOrd="1" destOrd="0" presId="urn:microsoft.com/office/officeart/2005/8/layout/orgChart1"/>
    <dgm:cxn modelId="{DC6C29E2-CB45-4A25-A817-0402689C31A5}" srcId="{2EA33616-6C58-403A-899C-3B7D55F71B27}" destId="{0518F379-9B76-4D24-9528-ABF29A5CC0F7}" srcOrd="0" destOrd="0" parTransId="{DE416E60-CF12-4738-8056-F98A479FE49F}" sibTransId="{BE12FF9A-AA6D-4E26-8169-D66AD7FF6FB4}"/>
    <dgm:cxn modelId="{A5B750E8-660A-481C-9A00-C76CA0CC2A1A}" type="presOf" srcId="{441267FB-F671-4CDA-A935-38DB662BEC19}" destId="{4CBFE0D8-3F1F-43EA-B140-6CA244E4CD57}" srcOrd="0" destOrd="0" presId="urn:microsoft.com/office/officeart/2005/8/layout/orgChart1"/>
    <dgm:cxn modelId="{B9FFBCEB-6474-4AA7-AAB6-33D07F9C67E1}" type="presOf" srcId="{8BE15F60-AC23-42C2-B1B2-C05367E5646B}" destId="{A6C9D3D6-9DCC-442E-B9AB-B5EA30D6E5EB}" srcOrd="0" destOrd="0" presId="urn:microsoft.com/office/officeart/2005/8/layout/orgChart1"/>
    <dgm:cxn modelId="{CF7336EF-DCF0-40F9-8F21-493CD7E051DF}" type="presOf" srcId="{18B7B14C-FA0D-48BC-B90D-1BFDAC9E57CE}" destId="{CE1BBC1E-E1B1-4FB1-8695-8F4566CC19DF}" srcOrd="0" destOrd="0" presId="urn:microsoft.com/office/officeart/2005/8/layout/orgChart1"/>
    <dgm:cxn modelId="{9309A3EF-E62A-4305-B173-E0FA1B51C3CB}" type="presOf" srcId="{2EA33616-6C58-403A-899C-3B7D55F71B27}" destId="{6EC8FE8C-3EAF-4DCB-B78C-936D0F26F435}" srcOrd="0" destOrd="0" presId="urn:microsoft.com/office/officeart/2005/8/layout/orgChart1"/>
    <dgm:cxn modelId="{ACEEEDF5-E08A-4A38-9B2C-839C8840F1EA}" type="presOf" srcId="{6EA1F4CD-0708-4339-A47D-25F76AEDB4DB}" destId="{BE809DCD-C791-4D06-B74E-636465068ABF}" srcOrd="0" destOrd="0" presId="urn:microsoft.com/office/officeart/2005/8/layout/orgChart1"/>
    <dgm:cxn modelId="{86A088FD-A7ED-46D0-B3D5-3BFD3CE70CC6}" srcId="{2EA33616-6C58-403A-899C-3B7D55F71B27}" destId="{18B7B14C-FA0D-48BC-B90D-1BFDAC9E57CE}" srcOrd="3" destOrd="0" parTransId="{C0A0A1B2-CD90-48B2-A7B2-E76227EAF46A}" sibTransId="{0C6BAF21-1892-4095-A998-985ECAE2B5A5}"/>
    <dgm:cxn modelId="{839DDAE4-9B5F-41D8-A5F8-8ED580513B86}" type="presParOf" srcId="{BE809DCD-C791-4D06-B74E-636465068ABF}" destId="{CBC44882-21AA-4C17-849C-D9C786CEEDB2}" srcOrd="0" destOrd="0" presId="urn:microsoft.com/office/officeart/2005/8/layout/orgChart1"/>
    <dgm:cxn modelId="{1F605859-5ED8-477A-9BC6-188C55A8AA97}" type="presParOf" srcId="{CBC44882-21AA-4C17-849C-D9C786CEEDB2}" destId="{D34B3118-2238-4881-A51D-D88F2B6A435D}" srcOrd="0" destOrd="0" presId="urn:microsoft.com/office/officeart/2005/8/layout/orgChart1"/>
    <dgm:cxn modelId="{E046014F-22A5-4046-B6A0-601FF00E5C05}" type="presParOf" srcId="{D34B3118-2238-4881-A51D-D88F2B6A435D}" destId="{6EC8FE8C-3EAF-4DCB-B78C-936D0F26F435}" srcOrd="0" destOrd="0" presId="urn:microsoft.com/office/officeart/2005/8/layout/orgChart1"/>
    <dgm:cxn modelId="{256A52F8-9DD3-47A3-9DFD-2D4043E73516}" type="presParOf" srcId="{D34B3118-2238-4881-A51D-D88F2B6A435D}" destId="{EFD0803D-D0E7-4BD0-BD15-D56AA3DD3146}" srcOrd="1" destOrd="0" presId="urn:microsoft.com/office/officeart/2005/8/layout/orgChart1"/>
    <dgm:cxn modelId="{904B5239-E006-4EB1-B937-E28D093D9AAA}" type="presParOf" srcId="{CBC44882-21AA-4C17-849C-D9C786CEEDB2}" destId="{76D3F05A-4157-40B3-A88D-439316AD0519}" srcOrd="1" destOrd="0" presId="urn:microsoft.com/office/officeart/2005/8/layout/orgChart1"/>
    <dgm:cxn modelId="{2F3347C3-4BA0-4772-9154-34D4D84297F8}" type="presParOf" srcId="{76D3F05A-4157-40B3-A88D-439316AD0519}" destId="{9B5EC859-7248-4FBE-AAC0-34E59A4B5E3A}" srcOrd="0" destOrd="0" presId="urn:microsoft.com/office/officeart/2005/8/layout/orgChart1"/>
    <dgm:cxn modelId="{FCFF062C-7C38-4D22-AB6B-1EAFA1A0FB34}" type="presParOf" srcId="{76D3F05A-4157-40B3-A88D-439316AD0519}" destId="{DABCF168-8197-4DA5-94C4-057CBDCE17AB}" srcOrd="1" destOrd="0" presId="urn:microsoft.com/office/officeart/2005/8/layout/orgChart1"/>
    <dgm:cxn modelId="{95EDA431-83D9-4E23-BB92-8CD124C4829C}" type="presParOf" srcId="{DABCF168-8197-4DA5-94C4-057CBDCE17AB}" destId="{C69B29FC-971D-497C-B303-CC11DC38A35E}" srcOrd="0" destOrd="0" presId="urn:microsoft.com/office/officeart/2005/8/layout/orgChart1"/>
    <dgm:cxn modelId="{A9705104-38FF-4229-935A-34F1C288551F}" type="presParOf" srcId="{C69B29FC-971D-497C-B303-CC11DC38A35E}" destId="{EB12E4D8-E7F1-4C62-B520-31141AFC5A55}" srcOrd="0" destOrd="0" presId="urn:microsoft.com/office/officeart/2005/8/layout/orgChart1"/>
    <dgm:cxn modelId="{F968F6E5-9EAB-4747-B3A2-31CACFB72E6D}" type="presParOf" srcId="{C69B29FC-971D-497C-B303-CC11DC38A35E}" destId="{F49C7E02-ADF7-47A9-B251-A05DCA6DCBF0}" srcOrd="1" destOrd="0" presId="urn:microsoft.com/office/officeart/2005/8/layout/orgChart1"/>
    <dgm:cxn modelId="{5DC03168-64D9-4309-BFFB-E370C7A25A24}" type="presParOf" srcId="{DABCF168-8197-4DA5-94C4-057CBDCE17AB}" destId="{7292F90E-15B3-447A-9832-737E5FD6DA66}" srcOrd="1" destOrd="0" presId="urn:microsoft.com/office/officeart/2005/8/layout/orgChart1"/>
    <dgm:cxn modelId="{275E9674-0AB5-45FA-B673-27A2C18B935E}" type="presParOf" srcId="{DABCF168-8197-4DA5-94C4-057CBDCE17AB}" destId="{0FF6E8A5-63F3-4681-8C4F-99EACC836F0B}" srcOrd="2" destOrd="0" presId="urn:microsoft.com/office/officeart/2005/8/layout/orgChart1"/>
    <dgm:cxn modelId="{5D217A90-745A-41B5-B12C-987308F66A88}" type="presParOf" srcId="{76D3F05A-4157-40B3-A88D-439316AD0519}" destId="{A6C9D3D6-9DCC-442E-B9AB-B5EA30D6E5EB}" srcOrd="2" destOrd="0" presId="urn:microsoft.com/office/officeart/2005/8/layout/orgChart1"/>
    <dgm:cxn modelId="{3BDDDAF4-9EBA-472F-8FA3-EE1FCA582B77}" type="presParOf" srcId="{76D3F05A-4157-40B3-A88D-439316AD0519}" destId="{33966EC2-6616-4A60-B935-C7D05ED6891D}" srcOrd="3" destOrd="0" presId="urn:microsoft.com/office/officeart/2005/8/layout/orgChart1"/>
    <dgm:cxn modelId="{D6DE34D9-F08E-4B8E-8EAF-9D8CF28CAAE4}" type="presParOf" srcId="{33966EC2-6616-4A60-B935-C7D05ED6891D}" destId="{ED400900-9E06-4805-AE88-90A4A95E42FD}" srcOrd="0" destOrd="0" presId="urn:microsoft.com/office/officeart/2005/8/layout/orgChart1"/>
    <dgm:cxn modelId="{7D62265E-F3B6-42CA-8378-9CAF09FD9E4D}" type="presParOf" srcId="{ED400900-9E06-4805-AE88-90A4A95E42FD}" destId="{5AFBDEEA-44F9-4D0A-B695-80C0193C9A5A}" srcOrd="0" destOrd="0" presId="urn:microsoft.com/office/officeart/2005/8/layout/orgChart1"/>
    <dgm:cxn modelId="{6F5BF70E-2515-449F-8ECA-06F3FE387A5D}" type="presParOf" srcId="{ED400900-9E06-4805-AE88-90A4A95E42FD}" destId="{1AE042DB-F9DB-41D6-B36B-767F795400BE}" srcOrd="1" destOrd="0" presId="urn:microsoft.com/office/officeart/2005/8/layout/orgChart1"/>
    <dgm:cxn modelId="{44B8DCD0-9C82-485A-B55C-528679B26EAE}" type="presParOf" srcId="{33966EC2-6616-4A60-B935-C7D05ED6891D}" destId="{CF14CA37-86BD-4AF1-9A80-425AA349A95D}" srcOrd="1" destOrd="0" presId="urn:microsoft.com/office/officeart/2005/8/layout/orgChart1"/>
    <dgm:cxn modelId="{C9570A0F-9040-4385-AEC8-7BCE18237D7D}" type="presParOf" srcId="{33966EC2-6616-4A60-B935-C7D05ED6891D}" destId="{37F9B0D2-46BD-49E0-B1C8-B282C2956D87}" srcOrd="2" destOrd="0" presId="urn:microsoft.com/office/officeart/2005/8/layout/orgChart1"/>
    <dgm:cxn modelId="{801D0EF3-3394-443A-97CD-0088258F3125}" type="presParOf" srcId="{76D3F05A-4157-40B3-A88D-439316AD0519}" destId="{7B37DF95-E484-4655-938F-CAE68494BDFD}" srcOrd="4" destOrd="0" presId="urn:microsoft.com/office/officeart/2005/8/layout/orgChart1"/>
    <dgm:cxn modelId="{BFFCAF65-761D-4C13-8661-66F7DF15D04E}" type="presParOf" srcId="{76D3F05A-4157-40B3-A88D-439316AD0519}" destId="{76371C25-AFD4-4F33-B421-EB0F14B8F43A}" srcOrd="5" destOrd="0" presId="urn:microsoft.com/office/officeart/2005/8/layout/orgChart1"/>
    <dgm:cxn modelId="{94413621-8008-4806-A572-B3E5820955BD}" type="presParOf" srcId="{76371C25-AFD4-4F33-B421-EB0F14B8F43A}" destId="{36C1A4F3-50B6-4717-AC9B-326EAD388097}" srcOrd="0" destOrd="0" presId="urn:microsoft.com/office/officeart/2005/8/layout/orgChart1"/>
    <dgm:cxn modelId="{6659030A-1A5C-4339-A8DC-AC60DAAE4D82}" type="presParOf" srcId="{36C1A4F3-50B6-4717-AC9B-326EAD388097}" destId="{714D4D66-57CB-44E1-9470-6ECBE1235C2D}" srcOrd="0" destOrd="0" presId="urn:microsoft.com/office/officeart/2005/8/layout/orgChart1"/>
    <dgm:cxn modelId="{C0D83144-70A4-4B78-845A-E74C565B1019}" type="presParOf" srcId="{36C1A4F3-50B6-4717-AC9B-326EAD388097}" destId="{69DD91BF-AE08-4A50-85AD-0A6AF04AFB88}" srcOrd="1" destOrd="0" presId="urn:microsoft.com/office/officeart/2005/8/layout/orgChart1"/>
    <dgm:cxn modelId="{76F7A2B3-CAE0-461D-8217-34ABF4929704}" type="presParOf" srcId="{76371C25-AFD4-4F33-B421-EB0F14B8F43A}" destId="{F5067E9F-CDDD-484A-A776-F2C9CE15B596}" srcOrd="1" destOrd="0" presId="urn:microsoft.com/office/officeart/2005/8/layout/orgChart1"/>
    <dgm:cxn modelId="{F3D80BDC-6506-44B7-8ADD-C2946D141B75}" type="presParOf" srcId="{76371C25-AFD4-4F33-B421-EB0F14B8F43A}" destId="{8D6D9E8D-D9DD-4303-8C74-4E298457F1EE}" srcOrd="2" destOrd="0" presId="urn:microsoft.com/office/officeart/2005/8/layout/orgChart1"/>
    <dgm:cxn modelId="{B2B69C0B-4EA1-449C-8742-53DE90B5DEE3}" type="presParOf" srcId="{76D3F05A-4157-40B3-A88D-439316AD0519}" destId="{7FE87120-47E4-4CAA-9DEE-A236C329DE13}" srcOrd="6" destOrd="0" presId="urn:microsoft.com/office/officeart/2005/8/layout/orgChart1"/>
    <dgm:cxn modelId="{A67B7B6F-2DED-4347-B411-F77485668241}" type="presParOf" srcId="{76D3F05A-4157-40B3-A88D-439316AD0519}" destId="{981BB694-641A-4310-95CF-6AD90C891C94}" srcOrd="7" destOrd="0" presId="urn:microsoft.com/office/officeart/2005/8/layout/orgChart1"/>
    <dgm:cxn modelId="{852DDB4F-17BA-492E-93A4-AA86ECAB6D48}" type="presParOf" srcId="{981BB694-641A-4310-95CF-6AD90C891C94}" destId="{29F4C974-745A-4A50-832C-AF6C4E391193}" srcOrd="0" destOrd="0" presId="urn:microsoft.com/office/officeart/2005/8/layout/orgChart1"/>
    <dgm:cxn modelId="{E27B6F91-F165-49B4-8295-3374E6EC5BBB}" type="presParOf" srcId="{29F4C974-745A-4A50-832C-AF6C4E391193}" destId="{CE1BBC1E-E1B1-4FB1-8695-8F4566CC19DF}" srcOrd="0" destOrd="0" presId="urn:microsoft.com/office/officeart/2005/8/layout/orgChart1"/>
    <dgm:cxn modelId="{67FCD115-A8FE-4613-9FAF-73B81CBB575D}" type="presParOf" srcId="{29F4C974-745A-4A50-832C-AF6C4E391193}" destId="{CEEE48CC-D1A3-4CA9-B6E1-2E5F0518B50D}" srcOrd="1" destOrd="0" presId="urn:microsoft.com/office/officeart/2005/8/layout/orgChart1"/>
    <dgm:cxn modelId="{EA283352-8CC7-43A8-9E0E-4A1FEEF0D572}" type="presParOf" srcId="{981BB694-641A-4310-95CF-6AD90C891C94}" destId="{A3B8F670-4BA7-4009-B448-B6E09FE142C2}" srcOrd="1" destOrd="0" presId="urn:microsoft.com/office/officeart/2005/8/layout/orgChart1"/>
    <dgm:cxn modelId="{9B8EC82F-C793-4B88-BB34-7D12195D9E9F}" type="presParOf" srcId="{981BB694-641A-4310-95CF-6AD90C891C94}" destId="{642C8FF9-3CE7-455C-BD24-39DD2440A927}" srcOrd="2" destOrd="0" presId="urn:microsoft.com/office/officeart/2005/8/layout/orgChart1"/>
    <dgm:cxn modelId="{2661A642-304E-49C0-BDA1-A974BE222A75}" type="presParOf" srcId="{76D3F05A-4157-40B3-A88D-439316AD0519}" destId="{921D614E-235A-44BB-BFF9-03FE89DC69F0}" srcOrd="8" destOrd="0" presId="urn:microsoft.com/office/officeart/2005/8/layout/orgChart1"/>
    <dgm:cxn modelId="{2A17E813-2368-4E6A-9D74-1A786FE55ED9}" type="presParOf" srcId="{76D3F05A-4157-40B3-A88D-439316AD0519}" destId="{271F10E3-C147-450B-A0CB-132CBB86E1EA}" srcOrd="9" destOrd="0" presId="urn:microsoft.com/office/officeart/2005/8/layout/orgChart1"/>
    <dgm:cxn modelId="{CAAF2056-5501-4E65-A0A9-5C32CDDD2F6D}" type="presParOf" srcId="{271F10E3-C147-450B-A0CB-132CBB86E1EA}" destId="{29B28318-7947-4EDC-89A0-706C561EF35C}" srcOrd="0" destOrd="0" presId="urn:microsoft.com/office/officeart/2005/8/layout/orgChart1"/>
    <dgm:cxn modelId="{30A1DDF2-2E70-4010-A11A-A0FB66F5F13E}" type="presParOf" srcId="{29B28318-7947-4EDC-89A0-706C561EF35C}" destId="{027B9210-14BC-41EC-9CAA-A8E9DDC1D9A1}" srcOrd="0" destOrd="0" presId="urn:microsoft.com/office/officeart/2005/8/layout/orgChart1"/>
    <dgm:cxn modelId="{FD93C95F-836D-449A-B480-A5383289C2FB}" type="presParOf" srcId="{29B28318-7947-4EDC-89A0-706C561EF35C}" destId="{E7D57DC3-16F0-477B-9DF7-6AFA62F02C2F}" srcOrd="1" destOrd="0" presId="urn:microsoft.com/office/officeart/2005/8/layout/orgChart1"/>
    <dgm:cxn modelId="{2ED5FACF-8EB7-45A1-9AE3-6575F9EC0C1A}" type="presParOf" srcId="{271F10E3-C147-450B-A0CB-132CBB86E1EA}" destId="{B95F11B9-2DE3-45B0-BB54-205D9B489C35}" srcOrd="1" destOrd="0" presId="urn:microsoft.com/office/officeart/2005/8/layout/orgChart1"/>
    <dgm:cxn modelId="{CA9E56FD-B5C6-48A3-ACB3-36BA4541C1FB}" type="presParOf" srcId="{271F10E3-C147-450B-A0CB-132CBB86E1EA}" destId="{46AEC94D-C280-4D91-8840-443ACE8FF2C6}" srcOrd="2" destOrd="0" presId="urn:microsoft.com/office/officeart/2005/8/layout/orgChart1"/>
    <dgm:cxn modelId="{A0F8CD2D-3747-4271-B343-7831E74F5B95}" type="presParOf" srcId="{76D3F05A-4157-40B3-A88D-439316AD0519}" destId="{0A7BCCD4-E970-4163-91E4-D62BA1F7944A}" srcOrd="10" destOrd="0" presId="urn:microsoft.com/office/officeart/2005/8/layout/orgChart1"/>
    <dgm:cxn modelId="{53B77230-C549-444D-81F5-90E926E8BD35}" type="presParOf" srcId="{76D3F05A-4157-40B3-A88D-439316AD0519}" destId="{AD2E9C58-97D4-463A-80EF-07ED2F6C12E8}" srcOrd="11" destOrd="0" presId="urn:microsoft.com/office/officeart/2005/8/layout/orgChart1"/>
    <dgm:cxn modelId="{B2623F89-9AD7-42E5-9CB5-7570F3EB4008}" type="presParOf" srcId="{AD2E9C58-97D4-463A-80EF-07ED2F6C12E8}" destId="{0A0CE224-F606-4925-9752-F4CDD1927D71}" srcOrd="0" destOrd="0" presId="urn:microsoft.com/office/officeart/2005/8/layout/orgChart1"/>
    <dgm:cxn modelId="{DF5388D8-DC13-4A11-895E-132A3FF83EA5}" type="presParOf" srcId="{0A0CE224-F606-4925-9752-F4CDD1927D71}" destId="{599EC8A7-784D-4CF4-956B-8E5FE28C952D}" srcOrd="0" destOrd="0" presId="urn:microsoft.com/office/officeart/2005/8/layout/orgChart1"/>
    <dgm:cxn modelId="{E8CDA589-77E9-4286-8E81-EDC1322ECDE0}" type="presParOf" srcId="{0A0CE224-F606-4925-9752-F4CDD1927D71}" destId="{820C948E-3D8A-4299-AEF3-1A60BF41C990}" srcOrd="1" destOrd="0" presId="urn:microsoft.com/office/officeart/2005/8/layout/orgChart1"/>
    <dgm:cxn modelId="{56C3B3D0-CD22-42D4-9401-119A6F2F6042}" type="presParOf" srcId="{AD2E9C58-97D4-463A-80EF-07ED2F6C12E8}" destId="{AB142CCF-10AC-4CAC-82BC-9F78B8181D4E}" srcOrd="1" destOrd="0" presId="urn:microsoft.com/office/officeart/2005/8/layout/orgChart1"/>
    <dgm:cxn modelId="{3A0C2A30-40E5-4DB9-B074-D644832B0C78}" type="presParOf" srcId="{AD2E9C58-97D4-463A-80EF-07ED2F6C12E8}" destId="{BA956040-704B-4A5C-88D8-5B487C0B690E}" srcOrd="2" destOrd="0" presId="urn:microsoft.com/office/officeart/2005/8/layout/orgChart1"/>
    <dgm:cxn modelId="{2C1B3530-1316-4C4E-B5C9-DC81F0BD2014}" type="presParOf" srcId="{76D3F05A-4157-40B3-A88D-439316AD0519}" destId="{BD96652F-2665-47BF-BB3E-E2EC355D9CE1}" srcOrd="12" destOrd="0" presId="urn:microsoft.com/office/officeart/2005/8/layout/orgChart1"/>
    <dgm:cxn modelId="{637C4AC4-1A84-4AE5-8661-9C1A65CB5BE6}" type="presParOf" srcId="{76D3F05A-4157-40B3-A88D-439316AD0519}" destId="{F47D0865-5A91-4C41-B14F-701835B28590}" srcOrd="13" destOrd="0" presId="urn:microsoft.com/office/officeart/2005/8/layout/orgChart1"/>
    <dgm:cxn modelId="{3787FEA7-1672-48DB-A4C8-6AB24117C1B9}" type="presParOf" srcId="{F47D0865-5A91-4C41-B14F-701835B28590}" destId="{10210A00-EB79-4479-8D8D-B0B4F4B812BE}" srcOrd="0" destOrd="0" presId="urn:microsoft.com/office/officeart/2005/8/layout/orgChart1"/>
    <dgm:cxn modelId="{72C1E646-2D99-4AC1-BBFD-EA0CACA06FBF}" type="presParOf" srcId="{10210A00-EB79-4479-8D8D-B0B4F4B812BE}" destId="{3BEB44FF-3B5E-42FC-BDCC-734D7F6A2274}" srcOrd="0" destOrd="0" presId="urn:microsoft.com/office/officeart/2005/8/layout/orgChart1"/>
    <dgm:cxn modelId="{B37FA9CF-D61A-4E76-AA9B-236EF02139A5}" type="presParOf" srcId="{10210A00-EB79-4479-8D8D-B0B4F4B812BE}" destId="{E150E4B6-B9A5-4BAC-BBFC-61EB6361091E}" srcOrd="1" destOrd="0" presId="urn:microsoft.com/office/officeart/2005/8/layout/orgChart1"/>
    <dgm:cxn modelId="{ED7E5F08-8F13-45D2-8149-BCD3BE1FFE27}" type="presParOf" srcId="{F47D0865-5A91-4C41-B14F-701835B28590}" destId="{BB2C8C54-396C-447D-8847-B155D85552CB}" srcOrd="1" destOrd="0" presId="urn:microsoft.com/office/officeart/2005/8/layout/orgChart1"/>
    <dgm:cxn modelId="{2E31F987-3905-480B-BE7C-1B27EFF838CC}" type="presParOf" srcId="{F47D0865-5A91-4C41-B14F-701835B28590}" destId="{17E47251-7D03-402D-BE63-824639AB0472}" srcOrd="2" destOrd="0" presId="urn:microsoft.com/office/officeart/2005/8/layout/orgChart1"/>
    <dgm:cxn modelId="{CC5A96B2-705C-4398-BA70-2A7BE77ACD0A}" type="presParOf" srcId="{76D3F05A-4157-40B3-A88D-439316AD0519}" destId="{4CBFE0D8-3F1F-43EA-B140-6CA244E4CD57}" srcOrd="14" destOrd="0" presId="urn:microsoft.com/office/officeart/2005/8/layout/orgChart1"/>
    <dgm:cxn modelId="{5DD7C062-A45D-4E3D-97DA-DD57160F93E6}" type="presParOf" srcId="{76D3F05A-4157-40B3-A88D-439316AD0519}" destId="{35082C41-A70D-44A3-BA44-07AE28FCA15F}" srcOrd="15" destOrd="0" presId="urn:microsoft.com/office/officeart/2005/8/layout/orgChart1"/>
    <dgm:cxn modelId="{4A4B3F23-3493-41E7-855D-1B0C698C08D2}" type="presParOf" srcId="{35082C41-A70D-44A3-BA44-07AE28FCA15F}" destId="{E7A3E4B1-5597-461F-8027-C43DE91EBEBC}" srcOrd="0" destOrd="0" presId="urn:microsoft.com/office/officeart/2005/8/layout/orgChart1"/>
    <dgm:cxn modelId="{DFA4D940-3325-4B47-8A4E-05D9F26BB60A}" type="presParOf" srcId="{E7A3E4B1-5597-461F-8027-C43DE91EBEBC}" destId="{CD28EE2E-A8D3-49C1-9D0D-2FB5B18FD06C}" srcOrd="0" destOrd="0" presId="urn:microsoft.com/office/officeart/2005/8/layout/orgChart1"/>
    <dgm:cxn modelId="{9340C93A-C199-40AC-9EEB-E4D8048E7EBA}" type="presParOf" srcId="{E7A3E4B1-5597-461F-8027-C43DE91EBEBC}" destId="{5D2457A3-228A-410C-BB8F-3F21E6A1BF73}" srcOrd="1" destOrd="0" presId="urn:microsoft.com/office/officeart/2005/8/layout/orgChart1"/>
    <dgm:cxn modelId="{67BE53B4-B98F-47F1-904C-7B226EA03A53}" type="presParOf" srcId="{35082C41-A70D-44A3-BA44-07AE28FCA15F}" destId="{6FF2B284-1FE2-4F97-8342-B81C07D39CF6}" srcOrd="1" destOrd="0" presId="urn:microsoft.com/office/officeart/2005/8/layout/orgChart1"/>
    <dgm:cxn modelId="{726EEE3F-1EF0-42D2-8131-1ADF054BD7BD}" type="presParOf" srcId="{35082C41-A70D-44A3-BA44-07AE28FCA15F}" destId="{ACBA8EB0-066B-43CB-B2D3-CED3139FB488}" srcOrd="2" destOrd="0" presId="urn:microsoft.com/office/officeart/2005/8/layout/orgChart1"/>
    <dgm:cxn modelId="{5DCD1128-183B-483E-AAD7-C107AFB8BA2B}" type="presParOf" srcId="{76D3F05A-4157-40B3-A88D-439316AD0519}" destId="{98C2F332-944C-4E18-B2F6-477E48AACA8A}" srcOrd="16" destOrd="0" presId="urn:microsoft.com/office/officeart/2005/8/layout/orgChart1"/>
    <dgm:cxn modelId="{0A7ED0CC-97E0-4DA6-88AE-6B2DE8C27AEC}" type="presParOf" srcId="{76D3F05A-4157-40B3-A88D-439316AD0519}" destId="{1E264C80-A66B-4712-93FE-7B56CCA56991}" srcOrd="17" destOrd="0" presId="urn:microsoft.com/office/officeart/2005/8/layout/orgChart1"/>
    <dgm:cxn modelId="{5C0D96BB-050E-401B-B731-F2384DF8BF14}" type="presParOf" srcId="{1E264C80-A66B-4712-93FE-7B56CCA56991}" destId="{F9670B42-9B5D-489A-B619-F4C093577FA6}" srcOrd="0" destOrd="0" presId="urn:microsoft.com/office/officeart/2005/8/layout/orgChart1"/>
    <dgm:cxn modelId="{338067F2-4002-48F4-8E65-BFF1CF634AA6}" type="presParOf" srcId="{F9670B42-9B5D-489A-B619-F4C093577FA6}" destId="{656D84FE-6DC9-4D63-AC76-2776179517B6}" srcOrd="0" destOrd="0" presId="urn:microsoft.com/office/officeart/2005/8/layout/orgChart1"/>
    <dgm:cxn modelId="{707CCB3B-23F9-4CE5-A5ED-CF2C387B2ACF}" type="presParOf" srcId="{F9670B42-9B5D-489A-B619-F4C093577FA6}" destId="{BB2208F1-49D2-4C2F-ABFD-B1FDB3878691}" srcOrd="1" destOrd="0" presId="urn:microsoft.com/office/officeart/2005/8/layout/orgChart1"/>
    <dgm:cxn modelId="{8297CB38-00D4-40E4-ABB3-23304C92C8D9}" type="presParOf" srcId="{1E264C80-A66B-4712-93FE-7B56CCA56991}" destId="{62DCF4A7-AA59-44E6-BCAE-7803230413D9}" srcOrd="1" destOrd="0" presId="urn:microsoft.com/office/officeart/2005/8/layout/orgChart1"/>
    <dgm:cxn modelId="{8D3E630E-B038-43A3-AD46-CC205FAD846B}" type="presParOf" srcId="{1E264C80-A66B-4712-93FE-7B56CCA56991}" destId="{5E42FBEB-1499-43B9-AE16-12C50BAD8CBB}" srcOrd="2" destOrd="0" presId="urn:microsoft.com/office/officeart/2005/8/layout/orgChart1"/>
    <dgm:cxn modelId="{82960F49-ABAE-4099-88F3-BC8FB1328289}" type="presParOf" srcId="{CBC44882-21AA-4C17-849C-D9C786CEEDB2}" destId="{EA281039-C4FE-49BC-B3AA-ED7A04EBF118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2F332-944C-4E18-B2F6-477E48AACA8A}">
      <dsp:nvSpPr>
        <dsp:cNvPr id="0" name=""/>
        <dsp:cNvSpPr/>
      </dsp:nvSpPr>
      <dsp:spPr>
        <a:xfrm>
          <a:off x="5049506" y="837200"/>
          <a:ext cx="4528207" cy="188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062"/>
              </a:lnTo>
              <a:lnTo>
                <a:pt x="4528207" y="136062"/>
              </a:lnTo>
              <a:lnTo>
                <a:pt x="4528207" y="188144"/>
              </a:lnTo>
            </a:path>
          </a:pathLst>
        </a:custGeom>
        <a:noFill/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4CBFE0D8-3F1F-43EA-B140-6CA244E4CD57}">
      <dsp:nvSpPr>
        <dsp:cNvPr id="0" name=""/>
        <dsp:cNvSpPr/>
      </dsp:nvSpPr>
      <dsp:spPr>
        <a:xfrm>
          <a:off x="5049506" y="837200"/>
          <a:ext cx="3396958" cy="188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062"/>
              </a:lnTo>
              <a:lnTo>
                <a:pt x="3396958" y="136062"/>
              </a:lnTo>
              <a:lnTo>
                <a:pt x="3396958" y="188144"/>
              </a:lnTo>
            </a:path>
          </a:pathLst>
        </a:custGeom>
        <a:noFill/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BD96652F-2665-47BF-BB3E-E2EC355D9CE1}">
      <dsp:nvSpPr>
        <dsp:cNvPr id="0" name=""/>
        <dsp:cNvSpPr/>
      </dsp:nvSpPr>
      <dsp:spPr>
        <a:xfrm>
          <a:off x="5049506" y="837200"/>
          <a:ext cx="2264925" cy="188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062"/>
              </a:lnTo>
              <a:lnTo>
                <a:pt x="2264925" y="136062"/>
              </a:lnTo>
              <a:lnTo>
                <a:pt x="2264925" y="188144"/>
              </a:lnTo>
            </a:path>
          </a:pathLst>
        </a:custGeom>
        <a:noFill/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0A7BCCD4-E970-4163-91E4-D62BA1F7944A}">
      <dsp:nvSpPr>
        <dsp:cNvPr id="0" name=""/>
        <dsp:cNvSpPr/>
      </dsp:nvSpPr>
      <dsp:spPr>
        <a:xfrm>
          <a:off x="5049506" y="837200"/>
          <a:ext cx="1132893" cy="188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062"/>
              </a:lnTo>
              <a:lnTo>
                <a:pt x="1132893" y="136062"/>
              </a:lnTo>
              <a:lnTo>
                <a:pt x="1132893" y="188144"/>
              </a:lnTo>
            </a:path>
          </a:pathLst>
        </a:custGeom>
        <a:noFill/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921D614E-235A-44BB-BFF9-03FE89DC69F0}">
      <dsp:nvSpPr>
        <dsp:cNvPr id="0" name=""/>
        <dsp:cNvSpPr/>
      </dsp:nvSpPr>
      <dsp:spPr>
        <a:xfrm>
          <a:off x="5001286" y="837200"/>
          <a:ext cx="91440" cy="186493"/>
        </a:xfrm>
        <a:custGeom>
          <a:avLst/>
          <a:gdLst/>
          <a:ahLst/>
          <a:cxnLst/>
          <a:rect l="0" t="0" r="0" b="0"/>
          <a:pathLst>
            <a:path>
              <a:moveTo>
                <a:pt x="48219" y="0"/>
              </a:moveTo>
              <a:lnTo>
                <a:pt x="48219" y="134411"/>
              </a:lnTo>
              <a:lnTo>
                <a:pt x="45720" y="134411"/>
              </a:lnTo>
              <a:lnTo>
                <a:pt x="45720" y="1864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87120-47E4-4CAA-9DEE-A236C329DE13}">
      <dsp:nvSpPr>
        <dsp:cNvPr id="0" name=""/>
        <dsp:cNvSpPr/>
      </dsp:nvSpPr>
      <dsp:spPr>
        <a:xfrm>
          <a:off x="3916613" y="837200"/>
          <a:ext cx="1132893" cy="188144"/>
        </a:xfrm>
        <a:custGeom>
          <a:avLst/>
          <a:gdLst/>
          <a:ahLst/>
          <a:cxnLst/>
          <a:rect l="0" t="0" r="0" b="0"/>
          <a:pathLst>
            <a:path>
              <a:moveTo>
                <a:pt x="1132893" y="0"/>
              </a:moveTo>
              <a:lnTo>
                <a:pt x="1132893" y="136062"/>
              </a:lnTo>
              <a:lnTo>
                <a:pt x="0" y="136062"/>
              </a:lnTo>
              <a:lnTo>
                <a:pt x="0" y="1881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7DF95-E484-4655-938F-CAE68494BDFD}">
      <dsp:nvSpPr>
        <dsp:cNvPr id="0" name=""/>
        <dsp:cNvSpPr/>
      </dsp:nvSpPr>
      <dsp:spPr>
        <a:xfrm>
          <a:off x="2784580" y="837200"/>
          <a:ext cx="2264925" cy="188144"/>
        </a:xfrm>
        <a:custGeom>
          <a:avLst/>
          <a:gdLst/>
          <a:ahLst/>
          <a:cxnLst/>
          <a:rect l="0" t="0" r="0" b="0"/>
          <a:pathLst>
            <a:path>
              <a:moveTo>
                <a:pt x="2264925" y="0"/>
              </a:moveTo>
              <a:lnTo>
                <a:pt x="2264925" y="136062"/>
              </a:lnTo>
              <a:lnTo>
                <a:pt x="0" y="136062"/>
              </a:lnTo>
              <a:lnTo>
                <a:pt x="0" y="1881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9D3D6-9DCC-442E-B9AB-B5EA30D6E5EB}">
      <dsp:nvSpPr>
        <dsp:cNvPr id="0" name=""/>
        <dsp:cNvSpPr/>
      </dsp:nvSpPr>
      <dsp:spPr>
        <a:xfrm>
          <a:off x="1652547" y="837200"/>
          <a:ext cx="3396958" cy="188144"/>
        </a:xfrm>
        <a:custGeom>
          <a:avLst/>
          <a:gdLst/>
          <a:ahLst/>
          <a:cxnLst/>
          <a:rect l="0" t="0" r="0" b="0"/>
          <a:pathLst>
            <a:path>
              <a:moveTo>
                <a:pt x="3396958" y="0"/>
              </a:moveTo>
              <a:lnTo>
                <a:pt x="3396958" y="136062"/>
              </a:lnTo>
              <a:lnTo>
                <a:pt x="0" y="136062"/>
              </a:lnTo>
              <a:lnTo>
                <a:pt x="0" y="1881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EC859-7248-4FBE-AAC0-34E59A4B5E3A}">
      <dsp:nvSpPr>
        <dsp:cNvPr id="0" name=""/>
        <dsp:cNvSpPr/>
      </dsp:nvSpPr>
      <dsp:spPr>
        <a:xfrm>
          <a:off x="520515" y="837200"/>
          <a:ext cx="4528991" cy="188144"/>
        </a:xfrm>
        <a:custGeom>
          <a:avLst/>
          <a:gdLst/>
          <a:ahLst/>
          <a:cxnLst/>
          <a:rect l="0" t="0" r="0" b="0"/>
          <a:pathLst>
            <a:path>
              <a:moveTo>
                <a:pt x="4528991" y="0"/>
              </a:moveTo>
              <a:lnTo>
                <a:pt x="4528991" y="136062"/>
              </a:lnTo>
              <a:lnTo>
                <a:pt x="0" y="136062"/>
              </a:lnTo>
              <a:lnTo>
                <a:pt x="0" y="188144"/>
              </a:lnTo>
            </a:path>
          </a:pathLst>
        </a:custGeom>
        <a:noFill/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6EC8FE8C-3EAF-4DCB-B78C-936D0F26F435}">
      <dsp:nvSpPr>
        <dsp:cNvPr id="0" name=""/>
        <dsp:cNvSpPr/>
      </dsp:nvSpPr>
      <dsp:spPr>
        <a:xfrm>
          <a:off x="4535572" y="0"/>
          <a:ext cx="1027868" cy="8372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CC"/>
              </a:solidFill>
            </a:rPr>
            <a:t>BESTUUR</a:t>
          </a:r>
        </a:p>
      </dsp:txBody>
      <dsp:txXfrm>
        <a:off x="4535572" y="0"/>
        <a:ext cx="1027868" cy="837200"/>
      </dsp:txXfrm>
    </dsp:sp>
    <dsp:sp modelId="{EB12E4D8-E7F1-4C62-B520-31141AFC5A55}">
      <dsp:nvSpPr>
        <dsp:cNvPr id="0" name=""/>
        <dsp:cNvSpPr/>
      </dsp:nvSpPr>
      <dsp:spPr>
        <a:xfrm>
          <a:off x="6580" y="1025345"/>
          <a:ext cx="1027868" cy="8372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CC"/>
              </a:solidFill>
            </a:rPr>
            <a:t>LUSTRUM COMMISSIE</a:t>
          </a:r>
        </a:p>
      </dsp:txBody>
      <dsp:txXfrm>
        <a:off x="6580" y="1025345"/>
        <a:ext cx="1027868" cy="837200"/>
      </dsp:txXfrm>
    </dsp:sp>
    <dsp:sp modelId="{5AFBDEEA-44F9-4D0A-B695-80C0193C9A5A}">
      <dsp:nvSpPr>
        <dsp:cNvPr id="0" name=""/>
        <dsp:cNvSpPr/>
      </dsp:nvSpPr>
      <dsp:spPr>
        <a:xfrm>
          <a:off x="1138613" y="1025345"/>
          <a:ext cx="1027868" cy="8372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CC"/>
              </a:solidFill>
            </a:rPr>
            <a:t>BIJZONDERE FUNCTIONARI-SSEN</a:t>
          </a:r>
        </a:p>
      </dsp:txBody>
      <dsp:txXfrm>
        <a:off x="1138613" y="1025345"/>
        <a:ext cx="1027868" cy="837200"/>
      </dsp:txXfrm>
    </dsp:sp>
    <dsp:sp modelId="{714D4D66-57CB-44E1-9470-6ECBE1235C2D}">
      <dsp:nvSpPr>
        <dsp:cNvPr id="0" name=""/>
        <dsp:cNvSpPr/>
      </dsp:nvSpPr>
      <dsp:spPr>
        <a:xfrm>
          <a:off x="2270646" y="1025345"/>
          <a:ext cx="1027868" cy="8372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CC"/>
              </a:solidFill>
            </a:rPr>
            <a:t>TSF</a:t>
          </a:r>
        </a:p>
      </dsp:txBody>
      <dsp:txXfrm>
        <a:off x="2270646" y="1025345"/>
        <a:ext cx="1027868" cy="837200"/>
      </dsp:txXfrm>
    </dsp:sp>
    <dsp:sp modelId="{CE1BBC1E-E1B1-4FB1-8695-8F4566CC19DF}">
      <dsp:nvSpPr>
        <dsp:cNvPr id="0" name=""/>
        <dsp:cNvSpPr/>
      </dsp:nvSpPr>
      <dsp:spPr>
        <a:xfrm>
          <a:off x="3402679" y="1025345"/>
          <a:ext cx="1027868" cy="8372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CC"/>
              </a:solidFill>
            </a:rPr>
            <a:t>ZVF</a:t>
          </a:r>
        </a:p>
      </dsp:txBody>
      <dsp:txXfrm>
        <a:off x="3402679" y="1025345"/>
        <a:ext cx="1027868" cy="837200"/>
      </dsp:txXfrm>
    </dsp:sp>
    <dsp:sp modelId="{027B9210-14BC-41EC-9CAA-A8E9DDC1D9A1}">
      <dsp:nvSpPr>
        <dsp:cNvPr id="0" name=""/>
        <dsp:cNvSpPr/>
      </dsp:nvSpPr>
      <dsp:spPr>
        <a:xfrm>
          <a:off x="4532211" y="1023693"/>
          <a:ext cx="1029589" cy="83608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CC"/>
              </a:solidFill>
            </a:rPr>
            <a:t>AFDELINGEN</a:t>
          </a:r>
        </a:p>
      </dsp:txBody>
      <dsp:txXfrm>
        <a:off x="4532211" y="1023693"/>
        <a:ext cx="1029589" cy="836084"/>
      </dsp:txXfrm>
    </dsp:sp>
    <dsp:sp modelId="{599EC8A7-784D-4CF4-956B-8E5FE28C952D}">
      <dsp:nvSpPr>
        <dsp:cNvPr id="0" name=""/>
        <dsp:cNvSpPr/>
      </dsp:nvSpPr>
      <dsp:spPr>
        <a:xfrm>
          <a:off x="5668465" y="1025345"/>
          <a:ext cx="1027868" cy="8372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CC"/>
              </a:solidFill>
            </a:rPr>
            <a:t>DEPOT COMMISSIE</a:t>
          </a:r>
        </a:p>
      </dsp:txBody>
      <dsp:txXfrm>
        <a:off x="5668465" y="1025345"/>
        <a:ext cx="1027868" cy="837200"/>
      </dsp:txXfrm>
    </dsp:sp>
    <dsp:sp modelId="{3BEB44FF-3B5E-42FC-BDCC-734D7F6A2274}">
      <dsp:nvSpPr>
        <dsp:cNvPr id="0" name=""/>
        <dsp:cNvSpPr/>
      </dsp:nvSpPr>
      <dsp:spPr>
        <a:xfrm>
          <a:off x="6800498" y="1025345"/>
          <a:ext cx="1027868" cy="8372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CC"/>
              </a:solidFill>
            </a:rPr>
            <a:t>PR COMMISSIE</a:t>
          </a:r>
        </a:p>
      </dsp:txBody>
      <dsp:txXfrm>
        <a:off x="6800498" y="1025345"/>
        <a:ext cx="1027868" cy="837200"/>
      </dsp:txXfrm>
    </dsp:sp>
    <dsp:sp modelId="{CD28EE2E-A8D3-49C1-9D0D-2FB5B18FD06C}">
      <dsp:nvSpPr>
        <dsp:cNvPr id="0" name=""/>
        <dsp:cNvSpPr/>
      </dsp:nvSpPr>
      <dsp:spPr>
        <a:xfrm>
          <a:off x="7932530" y="1025345"/>
          <a:ext cx="1027868" cy="8372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CC"/>
              </a:solidFill>
            </a:rPr>
            <a:t>WEBSITE</a:t>
          </a:r>
        </a:p>
      </dsp:txBody>
      <dsp:txXfrm>
        <a:off x="7932530" y="1025345"/>
        <a:ext cx="1027868" cy="837200"/>
      </dsp:txXfrm>
    </dsp:sp>
    <dsp:sp modelId="{656D84FE-6DC9-4D63-AC76-2776179517B6}">
      <dsp:nvSpPr>
        <dsp:cNvPr id="0" name=""/>
        <dsp:cNvSpPr/>
      </dsp:nvSpPr>
      <dsp:spPr>
        <a:xfrm>
          <a:off x="9063779" y="1025345"/>
          <a:ext cx="1027868" cy="8372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CC"/>
              </a:solidFill>
            </a:rPr>
            <a:t>WEBWINKEL</a:t>
          </a:r>
        </a:p>
      </dsp:txBody>
      <dsp:txXfrm>
        <a:off x="9063779" y="1025345"/>
        <a:ext cx="1027868" cy="837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4929172-4BF7-429F-BA25-7E9D1A4215EE}" type="datetimeFigureOut">
              <a:rPr lang="en-US" smtClean="0"/>
              <a:t>11/5/22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966EA62-41C5-4F9A-A915-5B0BC739C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7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7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9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2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11/5/22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2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11/5/22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6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11/5/22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4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11/5/22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11/5/22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966EA62-41C5-4F9A-A915-5B0BC739C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1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4929172-4BF7-429F-BA25-7E9D1A4215EE}" type="datetimeFigureOut">
              <a:rPr lang="en-US" smtClean="0"/>
              <a:t>11/5/22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966EA62-41C5-4F9A-A915-5B0BC739C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smtClean="0"/>
              <a:t>11/5/22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966EA62-41C5-4F9A-A915-5B0BC739C9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8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9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30" y="311034"/>
            <a:ext cx="3431280" cy="3084874"/>
          </a:xfrm>
          <a:prstGeom prst="rect">
            <a:avLst/>
          </a:prstGeom>
          <a:solidFill>
            <a:srgbClr val="FFFFCC"/>
          </a:solidFill>
          <a:effectLst>
            <a:outerShdw blurRad="50800" dist="50800" dir="54000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684329"/>
              </p:ext>
            </p:extLst>
          </p:nvPr>
        </p:nvGraphicFramePr>
        <p:xfrm>
          <a:off x="1478456" y="410056"/>
          <a:ext cx="10095402" cy="4627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9" name="Straight Connector 3"/>
          <p:cNvSpPr/>
          <p:nvPr/>
        </p:nvSpPr>
        <p:spPr>
          <a:xfrm>
            <a:off x="6521382" y="3431519"/>
            <a:ext cx="4528207" cy="188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062"/>
                </a:lnTo>
                <a:lnTo>
                  <a:pt x="4528207" y="136062"/>
                </a:lnTo>
                <a:lnTo>
                  <a:pt x="4528207" y="188144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sp>
      <p:sp>
        <p:nvSpPr>
          <p:cNvPr id="50" name="Straight Connector 4"/>
          <p:cNvSpPr/>
          <p:nvPr/>
        </p:nvSpPr>
        <p:spPr>
          <a:xfrm>
            <a:off x="6521382" y="3431519"/>
            <a:ext cx="3396958" cy="188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062"/>
                </a:lnTo>
                <a:lnTo>
                  <a:pt x="3396958" y="136062"/>
                </a:lnTo>
                <a:lnTo>
                  <a:pt x="3396958" y="188144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sp>
      <p:sp>
        <p:nvSpPr>
          <p:cNvPr id="51" name="Straight Connector 5"/>
          <p:cNvSpPr/>
          <p:nvPr/>
        </p:nvSpPr>
        <p:spPr>
          <a:xfrm>
            <a:off x="6521382" y="3431519"/>
            <a:ext cx="2264925" cy="188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062"/>
                </a:lnTo>
                <a:lnTo>
                  <a:pt x="2264925" y="136062"/>
                </a:lnTo>
                <a:lnTo>
                  <a:pt x="2264925" y="188144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sp>
      <p:sp>
        <p:nvSpPr>
          <p:cNvPr id="52" name="Straight Connector 6"/>
          <p:cNvSpPr/>
          <p:nvPr/>
        </p:nvSpPr>
        <p:spPr>
          <a:xfrm>
            <a:off x="6521382" y="3431519"/>
            <a:ext cx="1132893" cy="188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062"/>
                </a:lnTo>
                <a:lnTo>
                  <a:pt x="1132893" y="136062"/>
                </a:lnTo>
                <a:lnTo>
                  <a:pt x="1132893" y="188144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sp>
      <p:sp>
        <p:nvSpPr>
          <p:cNvPr id="53" name="Straight Connector 7"/>
          <p:cNvSpPr/>
          <p:nvPr/>
        </p:nvSpPr>
        <p:spPr>
          <a:xfrm>
            <a:off x="6473162" y="3431519"/>
            <a:ext cx="91440" cy="1864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8219" y="0"/>
                </a:moveTo>
                <a:lnTo>
                  <a:pt x="48219" y="134411"/>
                </a:lnTo>
                <a:lnTo>
                  <a:pt x="45720" y="134411"/>
                </a:lnTo>
                <a:lnTo>
                  <a:pt x="45720" y="18649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4" name="Straight Connector 8"/>
          <p:cNvSpPr/>
          <p:nvPr/>
        </p:nvSpPr>
        <p:spPr>
          <a:xfrm>
            <a:off x="5388489" y="3431519"/>
            <a:ext cx="1132893" cy="188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32893" y="0"/>
                </a:moveTo>
                <a:lnTo>
                  <a:pt x="1132893" y="136062"/>
                </a:lnTo>
                <a:lnTo>
                  <a:pt x="0" y="136062"/>
                </a:lnTo>
                <a:lnTo>
                  <a:pt x="0" y="18814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Straight Connector 9"/>
          <p:cNvSpPr/>
          <p:nvPr/>
        </p:nvSpPr>
        <p:spPr>
          <a:xfrm>
            <a:off x="4256456" y="3431519"/>
            <a:ext cx="2264925" cy="188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264925" y="0"/>
                </a:moveTo>
                <a:lnTo>
                  <a:pt x="2264925" y="136062"/>
                </a:lnTo>
                <a:lnTo>
                  <a:pt x="0" y="136062"/>
                </a:lnTo>
                <a:lnTo>
                  <a:pt x="0" y="18814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Straight Connector 10"/>
          <p:cNvSpPr/>
          <p:nvPr/>
        </p:nvSpPr>
        <p:spPr>
          <a:xfrm>
            <a:off x="3124423" y="3431519"/>
            <a:ext cx="3396958" cy="188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396958" y="0"/>
                </a:moveTo>
                <a:lnTo>
                  <a:pt x="3396958" y="136062"/>
                </a:lnTo>
                <a:lnTo>
                  <a:pt x="0" y="136062"/>
                </a:lnTo>
                <a:lnTo>
                  <a:pt x="0" y="18814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8" name="Group 57"/>
          <p:cNvGrpSpPr/>
          <p:nvPr/>
        </p:nvGrpSpPr>
        <p:grpSpPr>
          <a:xfrm>
            <a:off x="5952865" y="2665125"/>
            <a:ext cx="1132032" cy="766394"/>
            <a:chOff x="4535572" y="0"/>
            <a:chExt cx="1132032" cy="837200"/>
          </a:xfrm>
          <a:solidFill>
            <a:srgbClr val="002060"/>
          </a:solidFill>
        </p:grpSpPr>
        <p:sp>
          <p:nvSpPr>
            <p:cNvPr id="86" name="Rectangle 85"/>
            <p:cNvSpPr/>
            <p:nvPr/>
          </p:nvSpPr>
          <p:spPr>
            <a:xfrm>
              <a:off x="4535572" y="0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7" name="TextBox 86"/>
            <p:cNvSpPr txBox="1"/>
            <p:nvPr/>
          </p:nvSpPr>
          <p:spPr>
            <a:xfrm>
              <a:off x="4535572" y="0"/>
              <a:ext cx="1132032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RAAD VAN AFGEVAARDIGDEN</a:t>
              </a:r>
              <a:endParaRPr lang="en-US" sz="1100" kern="1200" dirty="0">
                <a:solidFill>
                  <a:srgbClr val="FFFFCC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478456" y="3619664"/>
            <a:ext cx="1027868" cy="837200"/>
            <a:chOff x="6580" y="1025345"/>
            <a:chExt cx="1027868" cy="837200"/>
          </a:xfrm>
          <a:solidFill>
            <a:srgbClr val="002060"/>
          </a:solidFill>
        </p:grpSpPr>
        <p:sp>
          <p:nvSpPr>
            <p:cNvPr id="84" name="Rectangle 83"/>
            <p:cNvSpPr/>
            <p:nvPr/>
          </p:nvSpPr>
          <p:spPr>
            <a:xfrm>
              <a:off x="6580" y="1025345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TextBox 84"/>
            <p:cNvSpPr txBox="1"/>
            <p:nvPr/>
          </p:nvSpPr>
          <p:spPr>
            <a:xfrm>
              <a:off x="6580" y="1025345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ALKMAAR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alkmaar@tesselschade.nl</a:t>
              </a:r>
              <a:endParaRPr lang="en-US" sz="1100" kern="1200" dirty="0">
                <a:solidFill>
                  <a:srgbClr val="FFFFCC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610489" y="3619664"/>
            <a:ext cx="1027868" cy="837200"/>
            <a:chOff x="1138613" y="1025345"/>
            <a:chExt cx="1027868" cy="837200"/>
          </a:xfrm>
          <a:solidFill>
            <a:srgbClr val="002060"/>
          </a:solidFill>
        </p:grpSpPr>
        <p:sp>
          <p:nvSpPr>
            <p:cNvPr id="82" name="Rectangle 81"/>
            <p:cNvSpPr/>
            <p:nvPr/>
          </p:nvSpPr>
          <p:spPr>
            <a:xfrm>
              <a:off x="1138613" y="1025345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3" name="TextBox 82"/>
            <p:cNvSpPr txBox="1"/>
            <p:nvPr/>
          </p:nvSpPr>
          <p:spPr>
            <a:xfrm>
              <a:off x="1138613" y="1025345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>
                  <a:solidFill>
                    <a:srgbClr val="FFFFCC"/>
                  </a:solidFill>
                </a:rPr>
                <a:t>ALMELO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almelo@tesselschade.nl</a:t>
              </a:r>
              <a:endParaRPr lang="en-US" sz="1100" kern="1200" dirty="0">
                <a:solidFill>
                  <a:srgbClr val="FFFFCC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742522" y="3619664"/>
            <a:ext cx="1027868" cy="837200"/>
            <a:chOff x="2270646" y="1025345"/>
            <a:chExt cx="1027868" cy="837200"/>
          </a:xfrm>
          <a:solidFill>
            <a:srgbClr val="002060"/>
          </a:solidFill>
        </p:grpSpPr>
        <p:sp>
          <p:nvSpPr>
            <p:cNvPr id="80" name="Rectangle 79"/>
            <p:cNvSpPr/>
            <p:nvPr/>
          </p:nvSpPr>
          <p:spPr>
            <a:xfrm>
              <a:off x="2270646" y="1025345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1" name="TextBox 80"/>
            <p:cNvSpPr txBox="1"/>
            <p:nvPr/>
          </p:nvSpPr>
          <p:spPr>
            <a:xfrm>
              <a:off x="2270646" y="1025345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dirty="0"/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AMSTERDAM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amsterdam@tesselschade.nl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874555" y="3619664"/>
            <a:ext cx="1027868" cy="837200"/>
            <a:chOff x="3402679" y="1025345"/>
            <a:chExt cx="1027868" cy="837200"/>
          </a:xfrm>
          <a:solidFill>
            <a:srgbClr val="002060"/>
          </a:solidFill>
        </p:grpSpPr>
        <p:sp>
          <p:nvSpPr>
            <p:cNvPr id="78" name="Rectangle 77"/>
            <p:cNvSpPr/>
            <p:nvPr/>
          </p:nvSpPr>
          <p:spPr>
            <a:xfrm>
              <a:off x="3402679" y="1025345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9" name="TextBox 78"/>
            <p:cNvSpPr txBox="1"/>
            <p:nvPr/>
          </p:nvSpPr>
          <p:spPr>
            <a:xfrm>
              <a:off x="3402679" y="1025345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ARNHEM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 err="1">
                  <a:solidFill>
                    <a:srgbClr val="FFFFCC"/>
                  </a:solidFill>
                </a:rPr>
                <a:t>arnhem@tesselschade.nl</a:t>
              </a:r>
              <a:endParaRPr lang="en-US" sz="1100" dirty="0">
                <a:solidFill>
                  <a:srgbClr val="FFFFCC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004087" y="3618012"/>
            <a:ext cx="1029589" cy="836084"/>
            <a:chOff x="4532211" y="1023693"/>
            <a:chExt cx="1029589" cy="836084"/>
          </a:xfrm>
        </p:grpSpPr>
        <p:sp>
          <p:nvSpPr>
            <p:cNvPr id="76" name="Rectangle 75"/>
            <p:cNvSpPr/>
            <p:nvPr/>
          </p:nvSpPr>
          <p:spPr>
            <a:xfrm>
              <a:off x="4532211" y="1023693"/>
              <a:ext cx="1029589" cy="83608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TextBox 76"/>
            <p:cNvSpPr txBox="1"/>
            <p:nvPr/>
          </p:nvSpPr>
          <p:spPr>
            <a:xfrm>
              <a:off x="4532211" y="1023693"/>
              <a:ext cx="1029589" cy="8360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/>
                <a:t>AFDELINGEN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140341" y="3619664"/>
            <a:ext cx="1027868" cy="837200"/>
            <a:chOff x="5668465" y="1025345"/>
            <a:chExt cx="1027868" cy="837200"/>
          </a:xfrm>
          <a:solidFill>
            <a:srgbClr val="002060"/>
          </a:solidFill>
        </p:grpSpPr>
        <p:sp>
          <p:nvSpPr>
            <p:cNvPr id="74" name="Rectangle 73"/>
            <p:cNvSpPr/>
            <p:nvPr/>
          </p:nvSpPr>
          <p:spPr>
            <a:xfrm>
              <a:off x="5668465" y="1025345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TextBox 74"/>
            <p:cNvSpPr txBox="1"/>
            <p:nvPr/>
          </p:nvSpPr>
          <p:spPr>
            <a:xfrm>
              <a:off x="5668465" y="1025345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>
                  <a:solidFill>
                    <a:srgbClr val="FFFFCC"/>
                  </a:solidFill>
                </a:rPr>
                <a:t>BREDA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breda@tesselschade.nl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8272374" y="3619664"/>
            <a:ext cx="1027868" cy="837200"/>
            <a:chOff x="6800498" y="1025345"/>
            <a:chExt cx="1027868" cy="837200"/>
          </a:xfrm>
          <a:solidFill>
            <a:srgbClr val="002060"/>
          </a:solidFill>
        </p:grpSpPr>
        <p:sp>
          <p:nvSpPr>
            <p:cNvPr id="72" name="Rectangle 71"/>
            <p:cNvSpPr/>
            <p:nvPr/>
          </p:nvSpPr>
          <p:spPr>
            <a:xfrm>
              <a:off x="6800498" y="1025345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TextBox 72"/>
            <p:cNvSpPr txBox="1"/>
            <p:nvPr/>
          </p:nvSpPr>
          <p:spPr>
            <a:xfrm>
              <a:off x="6800498" y="1025345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DEVENTER E.O.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deventer@tesselschade.nl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404406" y="3619664"/>
            <a:ext cx="1027868" cy="837200"/>
            <a:chOff x="7932530" y="1025345"/>
            <a:chExt cx="1027868" cy="837200"/>
          </a:xfrm>
          <a:solidFill>
            <a:srgbClr val="002060"/>
          </a:solidFill>
        </p:grpSpPr>
        <p:sp>
          <p:nvSpPr>
            <p:cNvPr id="70" name="Rectangle 69"/>
            <p:cNvSpPr/>
            <p:nvPr/>
          </p:nvSpPr>
          <p:spPr>
            <a:xfrm>
              <a:off x="7932530" y="1025345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TextBox 70"/>
            <p:cNvSpPr txBox="1"/>
            <p:nvPr/>
          </p:nvSpPr>
          <p:spPr>
            <a:xfrm>
              <a:off x="7932530" y="1025345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EDE E.O. 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>
                  <a:solidFill>
                    <a:srgbClr val="FFFFCC"/>
                  </a:solidFill>
                </a:rPr>
                <a:t>ede@</a:t>
              </a:r>
              <a:r>
                <a:rPr lang="en-US" sz="1100" dirty="0">
                  <a:solidFill>
                    <a:srgbClr val="FFFFCC"/>
                  </a:solidFill>
                </a:rPr>
                <a:t>tesselschade.nl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0535655" y="3619664"/>
            <a:ext cx="1027868" cy="837200"/>
            <a:chOff x="9063779" y="1025345"/>
            <a:chExt cx="1027868" cy="837200"/>
          </a:xfrm>
          <a:solidFill>
            <a:srgbClr val="002060"/>
          </a:solidFill>
        </p:grpSpPr>
        <p:sp>
          <p:nvSpPr>
            <p:cNvPr id="68" name="Rectangle 67"/>
            <p:cNvSpPr/>
            <p:nvPr/>
          </p:nvSpPr>
          <p:spPr>
            <a:xfrm>
              <a:off x="9063779" y="1025345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TextBox 68"/>
            <p:cNvSpPr txBox="1"/>
            <p:nvPr/>
          </p:nvSpPr>
          <p:spPr>
            <a:xfrm>
              <a:off x="9063779" y="1025345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>
                  <a:solidFill>
                    <a:srgbClr val="FFFFCC"/>
                  </a:solidFill>
                </a:rPr>
                <a:t>FRIESLAND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frieslandtesselschade.nl</a:t>
              </a:r>
            </a:p>
          </p:txBody>
        </p:sp>
      </p:grpSp>
      <p:sp>
        <p:nvSpPr>
          <p:cNvPr id="88" name="Straight Connector 3"/>
          <p:cNvSpPr/>
          <p:nvPr/>
        </p:nvSpPr>
        <p:spPr>
          <a:xfrm>
            <a:off x="6521381" y="4455212"/>
            <a:ext cx="4528207" cy="188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062"/>
                </a:lnTo>
                <a:lnTo>
                  <a:pt x="4528207" y="136062"/>
                </a:lnTo>
                <a:lnTo>
                  <a:pt x="4528207" y="188144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sp>
      <p:sp>
        <p:nvSpPr>
          <p:cNvPr id="89" name="Straight Connector 4"/>
          <p:cNvSpPr/>
          <p:nvPr/>
        </p:nvSpPr>
        <p:spPr>
          <a:xfrm>
            <a:off x="6521381" y="4455212"/>
            <a:ext cx="3396958" cy="188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062"/>
                </a:lnTo>
                <a:lnTo>
                  <a:pt x="3396958" y="136062"/>
                </a:lnTo>
                <a:lnTo>
                  <a:pt x="3396958" y="188144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sp>
      <p:sp>
        <p:nvSpPr>
          <p:cNvPr id="90" name="Straight Connector 5"/>
          <p:cNvSpPr/>
          <p:nvPr/>
        </p:nvSpPr>
        <p:spPr>
          <a:xfrm>
            <a:off x="6521381" y="4455212"/>
            <a:ext cx="2264925" cy="188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062"/>
                </a:lnTo>
                <a:lnTo>
                  <a:pt x="2264925" y="136062"/>
                </a:lnTo>
                <a:lnTo>
                  <a:pt x="2264925" y="188144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sp>
      <p:sp>
        <p:nvSpPr>
          <p:cNvPr id="91" name="Straight Connector 6"/>
          <p:cNvSpPr/>
          <p:nvPr/>
        </p:nvSpPr>
        <p:spPr>
          <a:xfrm>
            <a:off x="6521381" y="4455212"/>
            <a:ext cx="1132893" cy="188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062"/>
                </a:lnTo>
                <a:lnTo>
                  <a:pt x="1132893" y="136062"/>
                </a:lnTo>
                <a:lnTo>
                  <a:pt x="1132893" y="188144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sp>
      <p:sp>
        <p:nvSpPr>
          <p:cNvPr id="92" name="Straight Connector 7"/>
          <p:cNvSpPr/>
          <p:nvPr/>
        </p:nvSpPr>
        <p:spPr>
          <a:xfrm>
            <a:off x="6473161" y="4455212"/>
            <a:ext cx="91440" cy="1864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8219" y="0"/>
                </a:moveTo>
                <a:lnTo>
                  <a:pt x="48219" y="134411"/>
                </a:lnTo>
                <a:lnTo>
                  <a:pt x="45720" y="134411"/>
                </a:lnTo>
                <a:lnTo>
                  <a:pt x="45720" y="18649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93" name="Straight Connector 8"/>
          <p:cNvSpPr/>
          <p:nvPr/>
        </p:nvSpPr>
        <p:spPr>
          <a:xfrm>
            <a:off x="5388488" y="4455212"/>
            <a:ext cx="1132893" cy="188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32893" y="0"/>
                </a:moveTo>
                <a:lnTo>
                  <a:pt x="1132893" y="136062"/>
                </a:lnTo>
                <a:lnTo>
                  <a:pt x="0" y="136062"/>
                </a:lnTo>
                <a:lnTo>
                  <a:pt x="0" y="18814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4" name="Straight Connector 9"/>
          <p:cNvSpPr/>
          <p:nvPr/>
        </p:nvSpPr>
        <p:spPr>
          <a:xfrm>
            <a:off x="4256455" y="4455212"/>
            <a:ext cx="2264925" cy="188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264925" y="0"/>
                </a:moveTo>
                <a:lnTo>
                  <a:pt x="2264925" y="136062"/>
                </a:lnTo>
                <a:lnTo>
                  <a:pt x="0" y="136062"/>
                </a:lnTo>
                <a:lnTo>
                  <a:pt x="0" y="18814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5" name="Straight Connector 10"/>
          <p:cNvSpPr/>
          <p:nvPr/>
        </p:nvSpPr>
        <p:spPr>
          <a:xfrm>
            <a:off x="3124422" y="4455212"/>
            <a:ext cx="3396958" cy="188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396958" y="0"/>
                </a:moveTo>
                <a:lnTo>
                  <a:pt x="3396958" y="136062"/>
                </a:lnTo>
                <a:lnTo>
                  <a:pt x="0" y="136062"/>
                </a:lnTo>
                <a:lnTo>
                  <a:pt x="0" y="188144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sp>
      <p:grpSp>
        <p:nvGrpSpPr>
          <p:cNvPr id="97" name="Group 96"/>
          <p:cNvGrpSpPr/>
          <p:nvPr/>
        </p:nvGrpSpPr>
        <p:grpSpPr>
          <a:xfrm>
            <a:off x="6007447" y="3618012"/>
            <a:ext cx="1027868" cy="837200"/>
            <a:chOff x="4535572" y="0"/>
            <a:chExt cx="1027868" cy="837200"/>
          </a:xfrm>
          <a:solidFill>
            <a:srgbClr val="002060"/>
          </a:solidFill>
        </p:grpSpPr>
        <p:sp>
          <p:nvSpPr>
            <p:cNvPr id="125" name="Rectangle 124"/>
            <p:cNvSpPr/>
            <p:nvPr/>
          </p:nvSpPr>
          <p:spPr>
            <a:xfrm>
              <a:off x="4535572" y="0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6" name="TextBox 125"/>
            <p:cNvSpPr txBox="1"/>
            <p:nvPr/>
          </p:nvSpPr>
          <p:spPr>
            <a:xfrm>
              <a:off x="4535572" y="0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APELDOORN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a</a:t>
              </a:r>
              <a:r>
                <a:rPr lang="en-US" sz="1100" kern="1200" dirty="0">
                  <a:solidFill>
                    <a:srgbClr val="FFFFCC"/>
                  </a:solidFill>
                </a:rPr>
                <a:t>peldoorn@</a:t>
              </a:r>
              <a:r>
                <a:rPr lang="en-US" sz="1100" dirty="0">
                  <a:solidFill>
                    <a:srgbClr val="FFFFCC"/>
                  </a:solidFill>
                </a:rPr>
                <a:t>tesselschade.nl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478455" y="4643357"/>
            <a:ext cx="1027868" cy="837200"/>
            <a:chOff x="6580" y="1025345"/>
            <a:chExt cx="1027868" cy="837200"/>
          </a:xfrm>
          <a:solidFill>
            <a:srgbClr val="002060"/>
          </a:solidFill>
        </p:grpSpPr>
        <p:sp>
          <p:nvSpPr>
            <p:cNvPr id="123" name="Rectangle 122"/>
            <p:cNvSpPr/>
            <p:nvPr/>
          </p:nvSpPr>
          <p:spPr>
            <a:xfrm>
              <a:off x="6580" y="1025345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4" name="TextBox 123"/>
            <p:cNvSpPr txBox="1"/>
            <p:nvPr/>
          </p:nvSpPr>
          <p:spPr>
            <a:xfrm>
              <a:off x="6580" y="1025345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>
                  <a:solidFill>
                    <a:srgbClr val="FFFFCC"/>
                  </a:solidFill>
                </a:rPr>
                <a:t>‘s GRAVENHAGE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 err="1">
                  <a:solidFill>
                    <a:srgbClr val="FFFFCC"/>
                  </a:solidFill>
                </a:rPr>
                <a:t>denhaag@tesselschade.nl</a:t>
              </a:r>
              <a:endParaRPr lang="en-US" sz="1100" kern="1200" dirty="0">
                <a:solidFill>
                  <a:srgbClr val="FFFFCC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610488" y="4643357"/>
            <a:ext cx="1027868" cy="837200"/>
            <a:chOff x="1138613" y="1025345"/>
            <a:chExt cx="1027868" cy="837200"/>
          </a:xfrm>
          <a:solidFill>
            <a:srgbClr val="002060"/>
          </a:solidFill>
        </p:grpSpPr>
        <p:sp>
          <p:nvSpPr>
            <p:cNvPr id="121" name="Rectangle 120"/>
            <p:cNvSpPr/>
            <p:nvPr/>
          </p:nvSpPr>
          <p:spPr>
            <a:xfrm>
              <a:off x="1138613" y="1025345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2" name="TextBox 121"/>
            <p:cNvSpPr txBox="1"/>
            <p:nvPr/>
          </p:nvSpPr>
          <p:spPr>
            <a:xfrm>
              <a:off x="1138613" y="1025345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>
                  <a:solidFill>
                    <a:srgbClr val="FFFFCC"/>
                  </a:solidFill>
                </a:rPr>
                <a:t>GRONINGEN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groningen@tesselschade.nl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742521" y="4643357"/>
            <a:ext cx="1027868" cy="837200"/>
            <a:chOff x="2270646" y="1025345"/>
            <a:chExt cx="1027868" cy="837200"/>
          </a:xfrm>
          <a:solidFill>
            <a:srgbClr val="002060"/>
          </a:solidFill>
        </p:grpSpPr>
        <p:sp>
          <p:nvSpPr>
            <p:cNvPr id="119" name="Rectangle 118"/>
            <p:cNvSpPr/>
            <p:nvPr/>
          </p:nvSpPr>
          <p:spPr>
            <a:xfrm>
              <a:off x="2270646" y="1025345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0" name="TextBox 119"/>
            <p:cNvSpPr txBox="1"/>
            <p:nvPr/>
          </p:nvSpPr>
          <p:spPr>
            <a:xfrm>
              <a:off x="2270646" y="1025345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>
                  <a:solidFill>
                    <a:srgbClr val="FFFFCC"/>
                  </a:solidFill>
                </a:rPr>
                <a:t>HAARLEM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haarlem@tesselschade.nl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874554" y="4643357"/>
            <a:ext cx="1027868" cy="837200"/>
            <a:chOff x="3402679" y="1025345"/>
            <a:chExt cx="1027868" cy="837200"/>
          </a:xfrm>
          <a:solidFill>
            <a:srgbClr val="002060"/>
          </a:solidFill>
        </p:grpSpPr>
        <p:sp>
          <p:nvSpPr>
            <p:cNvPr id="117" name="Rectangle 116"/>
            <p:cNvSpPr/>
            <p:nvPr/>
          </p:nvSpPr>
          <p:spPr>
            <a:xfrm>
              <a:off x="3402679" y="1025345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8" name="TextBox 117"/>
            <p:cNvSpPr txBox="1"/>
            <p:nvPr/>
          </p:nvSpPr>
          <p:spPr>
            <a:xfrm>
              <a:off x="3402679" y="1025345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‘S-HERTOGENBOSCH 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>
                  <a:solidFill>
                    <a:srgbClr val="FFFFCC"/>
                  </a:solidFill>
                </a:rPr>
                <a:t>shertogenbosch@</a:t>
              </a:r>
              <a:r>
                <a:rPr lang="en-US" sz="1100" dirty="0">
                  <a:solidFill>
                    <a:srgbClr val="FFFFCC"/>
                  </a:solidFill>
                </a:rPr>
                <a:t>tesselschade.nl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011362" y="4641169"/>
            <a:ext cx="1029589" cy="836084"/>
            <a:chOff x="4532211" y="1023693"/>
            <a:chExt cx="1029589" cy="836084"/>
          </a:xfrm>
          <a:solidFill>
            <a:srgbClr val="002060"/>
          </a:solidFill>
        </p:grpSpPr>
        <p:sp>
          <p:nvSpPr>
            <p:cNvPr id="115" name="Rectangle 114"/>
            <p:cNvSpPr/>
            <p:nvPr/>
          </p:nvSpPr>
          <p:spPr>
            <a:xfrm>
              <a:off x="4532211" y="1023693"/>
              <a:ext cx="1029589" cy="836084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6" name="TextBox 115"/>
            <p:cNvSpPr txBox="1"/>
            <p:nvPr/>
          </p:nvSpPr>
          <p:spPr>
            <a:xfrm>
              <a:off x="4532211" y="1023693"/>
              <a:ext cx="1029589" cy="83608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LEIDEN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leiden@tesselschade.nl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140340" y="4643357"/>
            <a:ext cx="1027868" cy="837200"/>
            <a:chOff x="5668465" y="1025345"/>
            <a:chExt cx="1027868" cy="837200"/>
          </a:xfrm>
          <a:solidFill>
            <a:srgbClr val="002060"/>
          </a:solidFill>
        </p:grpSpPr>
        <p:sp>
          <p:nvSpPr>
            <p:cNvPr id="113" name="Rectangle 112"/>
            <p:cNvSpPr/>
            <p:nvPr/>
          </p:nvSpPr>
          <p:spPr>
            <a:xfrm>
              <a:off x="5668465" y="1025345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4" name="TextBox 113"/>
            <p:cNvSpPr txBox="1"/>
            <p:nvPr/>
          </p:nvSpPr>
          <p:spPr>
            <a:xfrm>
              <a:off x="5668465" y="1025345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NJIMEGEN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>
                  <a:solidFill>
                    <a:srgbClr val="FFFFCC"/>
                  </a:solidFill>
                </a:rPr>
                <a:t>njimegen@</a:t>
              </a:r>
              <a:r>
                <a:rPr lang="en-US" sz="1100" dirty="0">
                  <a:solidFill>
                    <a:srgbClr val="FFFFCC"/>
                  </a:solidFill>
                </a:rPr>
                <a:t>tesselschade.nl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8272373" y="4643357"/>
            <a:ext cx="1027868" cy="837200"/>
            <a:chOff x="6800498" y="1025345"/>
            <a:chExt cx="1027868" cy="837200"/>
          </a:xfrm>
          <a:solidFill>
            <a:srgbClr val="002060"/>
          </a:solidFill>
        </p:grpSpPr>
        <p:sp>
          <p:nvSpPr>
            <p:cNvPr id="111" name="Rectangle 110"/>
            <p:cNvSpPr/>
            <p:nvPr/>
          </p:nvSpPr>
          <p:spPr>
            <a:xfrm>
              <a:off x="6800498" y="1025345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2" name="TextBox 111"/>
            <p:cNvSpPr txBox="1"/>
            <p:nvPr/>
          </p:nvSpPr>
          <p:spPr>
            <a:xfrm>
              <a:off x="6800498" y="1025345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>
                  <a:solidFill>
                    <a:srgbClr val="FFFFCC"/>
                  </a:solidFill>
                </a:rPr>
                <a:t>ROTTERDAM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rotterdam@tesselschade.nl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9404405" y="4643357"/>
            <a:ext cx="1027868" cy="837200"/>
            <a:chOff x="7932530" y="1025345"/>
            <a:chExt cx="1027868" cy="837200"/>
          </a:xfrm>
          <a:solidFill>
            <a:srgbClr val="002060"/>
          </a:solidFill>
        </p:grpSpPr>
        <p:sp>
          <p:nvSpPr>
            <p:cNvPr id="109" name="Rectangle 108"/>
            <p:cNvSpPr/>
            <p:nvPr/>
          </p:nvSpPr>
          <p:spPr>
            <a:xfrm>
              <a:off x="7932530" y="1025345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0" name="TextBox 109"/>
            <p:cNvSpPr txBox="1"/>
            <p:nvPr/>
          </p:nvSpPr>
          <p:spPr>
            <a:xfrm>
              <a:off x="7932530" y="1025345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TILBURG-EINDHOVEN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err="1">
                  <a:solidFill>
                    <a:srgbClr val="FFFFCC"/>
                  </a:solidFill>
                </a:rPr>
                <a:t>tilburgeindhoven@</a:t>
              </a:r>
              <a:r>
                <a:rPr lang="en-US" sz="1100" dirty="0" err="1">
                  <a:solidFill>
                    <a:srgbClr val="FFFFCC"/>
                  </a:solidFill>
                </a:rPr>
                <a:t>tesselschade.nl</a:t>
              </a:r>
              <a:endParaRPr lang="en-US" sz="1100" dirty="0">
                <a:solidFill>
                  <a:srgbClr val="FFFFCC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0535654" y="4643357"/>
            <a:ext cx="1027868" cy="837200"/>
            <a:chOff x="9063779" y="1025345"/>
            <a:chExt cx="1027868" cy="837200"/>
          </a:xfrm>
          <a:solidFill>
            <a:srgbClr val="002060"/>
          </a:solidFill>
        </p:grpSpPr>
        <p:sp>
          <p:nvSpPr>
            <p:cNvPr id="107" name="Rectangle 106"/>
            <p:cNvSpPr/>
            <p:nvPr/>
          </p:nvSpPr>
          <p:spPr>
            <a:xfrm>
              <a:off x="9063779" y="1025345"/>
              <a:ext cx="1027868" cy="83720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8" name="TextBox 107"/>
            <p:cNvSpPr txBox="1"/>
            <p:nvPr/>
          </p:nvSpPr>
          <p:spPr>
            <a:xfrm>
              <a:off x="9063779" y="1025345"/>
              <a:ext cx="1027868" cy="8372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>
                  <a:solidFill>
                    <a:srgbClr val="FFFFCC"/>
                  </a:solidFill>
                </a:rPr>
                <a:t>TWENTE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twente@tesselschade.nl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3740799" y="5588599"/>
            <a:ext cx="1029590" cy="987450"/>
            <a:chOff x="2268925" y="948010"/>
            <a:chExt cx="1029590" cy="987450"/>
          </a:xfrm>
          <a:solidFill>
            <a:srgbClr val="002060"/>
          </a:solidFill>
        </p:grpSpPr>
        <p:sp>
          <p:nvSpPr>
            <p:cNvPr id="128" name="Rectangle 127"/>
            <p:cNvSpPr/>
            <p:nvPr/>
          </p:nvSpPr>
          <p:spPr>
            <a:xfrm>
              <a:off x="2268925" y="986560"/>
              <a:ext cx="1029589" cy="87321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9" name="TextBox 128"/>
            <p:cNvSpPr txBox="1"/>
            <p:nvPr/>
          </p:nvSpPr>
          <p:spPr>
            <a:xfrm>
              <a:off x="2268926" y="948010"/>
              <a:ext cx="1029589" cy="98745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sp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rgbClr val="FFFFCC"/>
                  </a:solidFill>
                </a:rPr>
                <a:t>UTRECHT-AMERSFOORT E.O. 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 err="1">
                  <a:solidFill>
                    <a:srgbClr val="FFFFCC"/>
                  </a:solidFill>
                </a:rPr>
                <a:t>utrechtamersfoort@tesselschade.nl</a:t>
              </a:r>
              <a:endParaRPr lang="en-US" sz="1100" dirty="0">
                <a:solidFill>
                  <a:srgbClr val="FFFFCC"/>
                </a:solidFill>
              </a:endParaRPr>
            </a:p>
          </p:txBody>
        </p:sp>
      </p:grpSp>
      <p:sp>
        <p:nvSpPr>
          <p:cNvPr id="57" name="Straight Connector 11"/>
          <p:cNvSpPr/>
          <p:nvPr/>
        </p:nvSpPr>
        <p:spPr>
          <a:xfrm>
            <a:off x="1992391" y="3431519"/>
            <a:ext cx="4528991" cy="188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28991" y="0"/>
                </a:moveTo>
                <a:lnTo>
                  <a:pt x="4528991" y="136062"/>
                </a:lnTo>
                <a:lnTo>
                  <a:pt x="0" y="136062"/>
                </a:lnTo>
                <a:lnTo>
                  <a:pt x="0" y="188144"/>
                </a:ln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sp>
      <p:sp>
        <p:nvSpPr>
          <p:cNvPr id="137" name="Rectangle 136"/>
          <p:cNvSpPr/>
          <p:nvPr/>
        </p:nvSpPr>
        <p:spPr>
          <a:xfrm>
            <a:off x="4874554" y="5627149"/>
            <a:ext cx="1029589" cy="8732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wrap="square">
            <a:normAutofit fontScale="92500"/>
          </a:bodyPr>
          <a:lstStyle/>
          <a:p>
            <a:pPr algn="ctr"/>
            <a:r>
              <a:rPr lang="en-GB" sz="1100" dirty="0">
                <a:solidFill>
                  <a:srgbClr val="FFFFCC"/>
                </a:solidFill>
              </a:rPr>
              <a:t>WEST-FRIESLAND E.O.</a:t>
            </a:r>
          </a:p>
          <a:p>
            <a:pPr algn="ctr"/>
            <a:r>
              <a:rPr lang="en-GB" sz="1100" dirty="0">
                <a:solidFill>
                  <a:srgbClr val="FFFFCC"/>
                </a:solidFill>
              </a:rPr>
              <a:t>westfriesland@tesselschade.nl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6011362" y="5602902"/>
            <a:ext cx="1029589" cy="8732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GB" sz="1100" dirty="0">
                <a:solidFill>
                  <a:srgbClr val="FFFFCC"/>
                </a:solidFill>
              </a:rPr>
              <a:t>ZEELAND</a:t>
            </a:r>
          </a:p>
          <a:p>
            <a:pPr algn="ctr"/>
            <a:r>
              <a:rPr lang="en-GB" sz="1100" dirty="0">
                <a:solidFill>
                  <a:srgbClr val="FFFFCC"/>
                </a:solidFill>
              </a:rPr>
              <a:t>zeeland@tesselschade.nl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7140340" y="5608597"/>
            <a:ext cx="1029589" cy="8732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algn="ctr"/>
            <a:r>
              <a:rPr lang="en-GB" dirty="0">
                <a:solidFill>
                  <a:srgbClr val="FFFFCC"/>
                </a:solidFill>
              </a:rPr>
              <a:t>ZUID-LIMBURG</a:t>
            </a:r>
          </a:p>
          <a:p>
            <a:pPr algn="ctr"/>
            <a:r>
              <a:rPr lang="en-GB" dirty="0">
                <a:solidFill>
                  <a:srgbClr val="FFFFCC"/>
                </a:solidFill>
              </a:rPr>
              <a:t>zuidlimburg@tesselschade.nl</a:t>
            </a:r>
          </a:p>
        </p:txBody>
      </p:sp>
      <p:cxnSp>
        <p:nvCxnSpPr>
          <p:cNvPr id="143" name="Elbow Connector 142"/>
          <p:cNvCxnSpPr>
            <a:stCxn id="128" idx="0"/>
          </p:cNvCxnSpPr>
          <p:nvPr/>
        </p:nvCxnSpPr>
        <p:spPr>
          <a:xfrm rot="16200000" flipV="1">
            <a:off x="4227403" y="5598957"/>
            <a:ext cx="56382" cy="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>
            <a:stCxn id="128" idx="0"/>
            <a:endCxn id="116" idx="2"/>
          </p:cNvCxnSpPr>
          <p:nvPr/>
        </p:nvCxnSpPr>
        <p:spPr>
          <a:xfrm rot="5400000" flipH="1" flipV="1">
            <a:off x="5315927" y="4416920"/>
            <a:ext cx="149896" cy="2270563"/>
          </a:xfrm>
          <a:prstGeom prst="bentConnector3">
            <a:avLst>
              <a:gd name="adj1" fmla="val 50000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6526157" y="5552201"/>
            <a:ext cx="1128117" cy="330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Elbow Connector 161"/>
          <p:cNvCxnSpPr>
            <a:endCxn id="139" idx="0"/>
          </p:cNvCxnSpPr>
          <p:nvPr/>
        </p:nvCxnSpPr>
        <p:spPr>
          <a:xfrm rot="16200000" flipH="1">
            <a:off x="7633076" y="5586537"/>
            <a:ext cx="42827" cy="1292"/>
          </a:xfrm>
          <a:prstGeom prst="bentConnector3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endCxn id="137" idx="0"/>
          </p:cNvCxnSpPr>
          <p:nvPr/>
        </p:nvCxnSpPr>
        <p:spPr>
          <a:xfrm>
            <a:off x="5388488" y="5544577"/>
            <a:ext cx="861" cy="8257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>
            <a:endCxn id="138" idx="0"/>
          </p:cNvCxnSpPr>
          <p:nvPr/>
        </p:nvCxnSpPr>
        <p:spPr>
          <a:xfrm rot="16200000" flipH="1">
            <a:off x="6507160" y="5583904"/>
            <a:ext cx="37133" cy="861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>
            <a:off x="8275427" y="5608597"/>
            <a:ext cx="1029589" cy="8732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GB" sz="1100" dirty="0">
                <a:solidFill>
                  <a:srgbClr val="FFFFCC"/>
                </a:solidFill>
              </a:rPr>
              <a:t>ZWOLLE</a:t>
            </a:r>
          </a:p>
          <a:p>
            <a:pPr algn="ctr"/>
            <a:r>
              <a:rPr lang="en-GB" sz="1100" dirty="0">
                <a:solidFill>
                  <a:srgbClr val="FFFFCC"/>
                </a:solidFill>
              </a:rPr>
              <a:t>zwolle@tesselschade.nl</a:t>
            </a:r>
          </a:p>
        </p:txBody>
      </p:sp>
      <p:cxnSp>
        <p:nvCxnSpPr>
          <p:cNvPr id="172" name="Straight Connector 171"/>
          <p:cNvCxnSpPr/>
          <p:nvPr/>
        </p:nvCxnSpPr>
        <p:spPr>
          <a:xfrm flipV="1">
            <a:off x="7653843" y="5556252"/>
            <a:ext cx="1131641" cy="358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endCxn id="170" idx="0"/>
          </p:cNvCxnSpPr>
          <p:nvPr/>
        </p:nvCxnSpPr>
        <p:spPr>
          <a:xfrm>
            <a:off x="8785484" y="5559839"/>
            <a:ext cx="4738" cy="4875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0" name="Picture 129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474" y="5990361"/>
            <a:ext cx="960897" cy="867639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9237486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1669306</Value>
      <Value>1669445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2013-01-21T07:54:00+00:00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875887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CCCEA7-1327-49DD-AC35-4264F7CCB5D7}">
  <ds:schemaRefs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5EAC7E-3670-4A33-88E9-089AAE82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0</TotalTime>
  <Words>173</Words>
  <Application>Microsoft Macintosh PowerPoint</Application>
  <PresentationFormat>Breedbeeld</PresentationFormat>
  <Paragraphs>59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Metropolitan</vt:lpstr>
      <vt:lpstr>PowerPoint-presentatie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2021-06-15T22:37:39Z</dcterms:created>
  <dcterms:modified xsi:type="dcterms:W3CDTF">2022-11-05T14:00:52Z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